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35"/>
  </p:notesMasterIdLst>
  <p:handoutMasterIdLst>
    <p:handoutMasterId r:id="rId36"/>
  </p:handoutMasterIdLst>
  <p:sldIdLst>
    <p:sldId id="277" r:id="rId3"/>
    <p:sldId id="278" r:id="rId4"/>
    <p:sldId id="279" r:id="rId5"/>
    <p:sldId id="289" r:id="rId6"/>
    <p:sldId id="280" r:id="rId7"/>
    <p:sldId id="298" r:id="rId8"/>
    <p:sldId id="295" r:id="rId9"/>
    <p:sldId id="291" r:id="rId10"/>
    <p:sldId id="292" r:id="rId11"/>
    <p:sldId id="296" r:id="rId12"/>
    <p:sldId id="297" r:id="rId13"/>
    <p:sldId id="314" r:id="rId14"/>
    <p:sldId id="305" r:id="rId15"/>
    <p:sldId id="306" r:id="rId16"/>
    <p:sldId id="308" r:id="rId17"/>
    <p:sldId id="307" r:id="rId18"/>
    <p:sldId id="310" r:id="rId19"/>
    <p:sldId id="312" r:id="rId20"/>
    <p:sldId id="315" r:id="rId21"/>
    <p:sldId id="282" r:id="rId22"/>
    <p:sldId id="283" r:id="rId23"/>
    <p:sldId id="300" r:id="rId24"/>
    <p:sldId id="301" r:id="rId25"/>
    <p:sldId id="284" r:id="rId26"/>
    <p:sldId id="303" r:id="rId27"/>
    <p:sldId id="285" r:id="rId28"/>
    <p:sldId id="316" r:id="rId29"/>
    <p:sldId id="290" r:id="rId30"/>
    <p:sldId id="268" r:id="rId31"/>
    <p:sldId id="302" r:id="rId32"/>
    <p:sldId id="313" r:id="rId33"/>
    <p:sldId id="287" r:id="rId34"/>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B7"/>
    <a:srgbClr val="AED633"/>
    <a:srgbClr val="78B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0" autoAdjust="0"/>
    <p:restoredTop sz="94660"/>
  </p:normalViewPr>
  <p:slideViewPr>
    <p:cSldViewPr>
      <p:cViewPr varScale="1">
        <p:scale>
          <a:sx n="60" d="100"/>
          <a:sy n="60" d="100"/>
        </p:scale>
        <p:origin x="84" y="80"/>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_rels/data5.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BCC62-4168-45F7-9B59-3A00B7BD13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BBD28ED-822E-4AAF-9863-41B96A812890}">
      <dgm:prSet phldrT="[Texto]" custT="1"/>
      <dgm:spPr>
        <a:solidFill>
          <a:srgbClr val="AED633"/>
        </a:solidFill>
      </dgm:spPr>
      <dgm:t>
        <a:bodyPr/>
        <a:lstStyle/>
        <a:p>
          <a:r>
            <a:rPr lang="en-US" sz="2400" b="1" noProof="0" dirty="0">
              <a:latin typeface="Helvetica Neue"/>
            </a:rPr>
            <a:t>The elevator pitch</a:t>
          </a:r>
        </a:p>
      </dgm:t>
    </dgm:pt>
    <dgm:pt modelId="{1CB79019-0CE4-43C8-AF4F-B31A2C6EFD51}" type="parTrans" cxnId="{509D4E3A-3D10-40A0-AB0A-B32E4372CD90}">
      <dgm:prSet/>
      <dgm:spPr/>
      <dgm:t>
        <a:bodyPr/>
        <a:lstStyle/>
        <a:p>
          <a:endParaRPr lang="es-ES"/>
        </a:p>
      </dgm:t>
    </dgm:pt>
    <dgm:pt modelId="{BA7815DD-03D0-49E8-A08B-59C65D01C410}" type="sibTrans" cxnId="{509D4E3A-3D10-40A0-AB0A-B32E4372CD90}">
      <dgm:prSet/>
      <dgm:spPr/>
      <dgm:t>
        <a:bodyPr/>
        <a:lstStyle/>
        <a:p>
          <a:endParaRPr lang="es-ES"/>
        </a:p>
      </dgm:t>
    </dgm:pt>
    <dgm:pt modelId="{D51BFEAE-B0D4-4920-ADF0-5667C068D592}">
      <dgm:prSet phldrT="[Texto]" custT="1"/>
      <dgm:spPr>
        <a:solidFill>
          <a:srgbClr val="AED633"/>
        </a:solidFill>
      </dgm:spPr>
      <dgm:t>
        <a:bodyPr/>
        <a:lstStyle/>
        <a:p>
          <a:r>
            <a:rPr lang="en-US" sz="2400" b="1" noProof="0" dirty="0">
              <a:latin typeface="Helvetica Neue"/>
            </a:rPr>
            <a:t>The short-form pitch</a:t>
          </a:r>
        </a:p>
      </dgm:t>
    </dgm:pt>
    <dgm:pt modelId="{E73953A9-3C21-4C7A-B7EA-A0F968A4EEEE}" type="parTrans" cxnId="{A0042052-DEF2-460E-96D6-461A435461E9}">
      <dgm:prSet/>
      <dgm:spPr/>
      <dgm:t>
        <a:bodyPr/>
        <a:lstStyle/>
        <a:p>
          <a:endParaRPr lang="es-ES"/>
        </a:p>
      </dgm:t>
    </dgm:pt>
    <dgm:pt modelId="{B4A75EF7-965B-46DA-AB53-32553BAF48B3}" type="sibTrans" cxnId="{A0042052-DEF2-460E-96D6-461A435461E9}">
      <dgm:prSet/>
      <dgm:spPr/>
      <dgm:t>
        <a:bodyPr/>
        <a:lstStyle/>
        <a:p>
          <a:endParaRPr lang="es-ES"/>
        </a:p>
      </dgm:t>
    </dgm:pt>
    <dgm:pt modelId="{16BBF1F2-EF18-4932-87FC-1A3AC670B50B}">
      <dgm:prSet phldrT="[Texto]" custT="1"/>
      <dgm:spPr>
        <a:solidFill>
          <a:srgbClr val="AED633"/>
        </a:solidFill>
      </dgm:spPr>
      <dgm:t>
        <a:bodyPr/>
        <a:lstStyle/>
        <a:p>
          <a:r>
            <a:rPr lang="en-US" sz="2400" b="1" noProof="0" dirty="0">
              <a:latin typeface="Helvetica Neue"/>
            </a:rPr>
            <a:t>The long-form pitch</a:t>
          </a:r>
        </a:p>
      </dgm:t>
    </dgm:pt>
    <dgm:pt modelId="{F4DDC1A2-7161-4520-BC48-4B12FAC6BC9D}" type="parTrans" cxnId="{64697FB5-51CB-44F4-AD4E-C61824595A8A}">
      <dgm:prSet/>
      <dgm:spPr/>
      <dgm:t>
        <a:bodyPr/>
        <a:lstStyle/>
        <a:p>
          <a:endParaRPr lang="es-ES"/>
        </a:p>
      </dgm:t>
    </dgm:pt>
    <dgm:pt modelId="{512C4A2E-9CE6-428C-80E0-AAE214BA27E6}" type="sibTrans" cxnId="{64697FB5-51CB-44F4-AD4E-C61824595A8A}">
      <dgm:prSet/>
      <dgm:spPr/>
      <dgm:t>
        <a:bodyPr/>
        <a:lstStyle/>
        <a:p>
          <a:endParaRPr lang="es-ES"/>
        </a:p>
      </dgm:t>
    </dgm:pt>
    <dgm:pt modelId="{A665AF82-8505-4171-BAA9-2174A3D59870}" type="pres">
      <dgm:prSet presAssocID="{33BBCC62-4168-45F7-9B59-3A00B7BD1316}" presName="linear" presStyleCnt="0">
        <dgm:presLayoutVars>
          <dgm:dir/>
          <dgm:animLvl val="lvl"/>
          <dgm:resizeHandles val="exact"/>
        </dgm:presLayoutVars>
      </dgm:prSet>
      <dgm:spPr/>
    </dgm:pt>
    <dgm:pt modelId="{F27413A5-844A-4287-A424-A551899BCB91}" type="pres">
      <dgm:prSet presAssocID="{9BBD28ED-822E-4AAF-9863-41B96A812890}" presName="parentLin" presStyleCnt="0"/>
      <dgm:spPr/>
    </dgm:pt>
    <dgm:pt modelId="{15E60A09-B80D-4920-965A-FEC7544B77FC}" type="pres">
      <dgm:prSet presAssocID="{9BBD28ED-822E-4AAF-9863-41B96A812890}" presName="parentLeftMargin" presStyleLbl="node1" presStyleIdx="0" presStyleCnt="3"/>
      <dgm:spPr/>
    </dgm:pt>
    <dgm:pt modelId="{4764129B-7761-4B95-A03D-502AE032A78A}" type="pres">
      <dgm:prSet presAssocID="{9BBD28ED-822E-4AAF-9863-41B96A812890}" presName="parentText" presStyleLbl="node1" presStyleIdx="0" presStyleCnt="3">
        <dgm:presLayoutVars>
          <dgm:chMax val="0"/>
          <dgm:bulletEnabled val="1"/>
        </dgm:presLayoutVars>
      </dgm:prSet>
      <dgm:spPr/>
    </dgm:pt>
    <dgm:pt modelId="{5D581533-A251-49EE-8202-8190EC80410A}" type="pres">
      <dgm:prSet presAssocID="{9BBD28ED-822E-4AAF-9863-41B96A812890}" presName="negativeSpace" presStyleCnt="0"/>
      <dgm:spPr/>
    </dgm:pt>
    <dgm:pt modelId="{F758E55E-F9F3-4981-BCEE-5D7BA43DD5DB}" type="pres">
      <dgm:prSet presAssocID="{9BBD28ED-822E-4AAF-9863-41B96A812890}" presName="childText" presStyleLbl="conFgAcc1" presStyleIdx="0" presStyleCnt="3">
        <dgm:presLayoutVars>
          <dgm:bulletEnabled val="1"/>
        </dgm:presLayoutVars>
      </dgm:prSet>
      <dgm:spPr/>
    </dgm:pt>
    <dgm:pt modelId="{5C69DA75-0C34-4631-911E-F9FA646AF0AE}" type="pres">
      <dgm:prSet presAssocID="{BA7815DD-03D0-49E8-A08B-59C65D01C410}" presName="spaceBetweenRectangles" presStyleCnt="0"/>
      <dgm:spPr/>
    </dgm:pt>
    <dgm:pt modelId="{93775101-5B73-45A7-ABB2-94A0AB52997A}" type="pres">
      <dgm:prSet presAssocID="{D51BFEAE-B0D4-4920-ADF0-5667C068D592}" presName="parentLin" presStyleCnt="0"/>
      <dgm:spPr/>
    </dgm:pt>
    <dgm:pt modelId="{09C529E0-36CD-4B46-9FEB-5E228A4543D2}" type="pres">
      <dgm:prSet presAssocID="{D51BFEAE-B0D4-4920-ADF0-5667C068D592}" presName="parentLeftMargin" presStyleLbl="node1" presStyleIdx="0" presStyleCnt="3"/>
      <dgm:spPr/>
    </dgm:pt>
    <dgm:pt modelId="{5368F5F0-0155-4F7D-A6DE-89E67052E07A}" type="pres">
      <dgm:prSet presAssocID="{D51BFEAE-B0D4-4920-ADF0-5667C068D592}" presName="parentText" presStyleLbl="node1" presStyleIdx="1" presStyleCnt="3">
        <dgm:presLayoutVars>
          <dgm:chMax val="0"/>
          <dgm:bulletEnabled val="1"/>
        </dgm:presLayoutVars>
      </dgm:prSet>
      <dgm:spPr/>
    </dgm:pt>
    <dgm:pt modelId="{A9764F67-D3D7-483F-82E4-06F03C778EE5}" type="pres">
      <dgm:prSet presAssocID="{D51BFEAE-B0D4-4920-ADF0-5667C068D592}" presName="negativeSpace" presStyleCnt="0"/>
      <dgm:spPr/>
    </dgm:pt>
    <dgm:pt modelId="{708B0FF5-326D-47CA-8907-B37CB19FA87D}" type="pres">
      <dgm:prSet presAssocID="{D51BFEAE-B0D4-4920-ADF0-5667C068D592}" presName="childText" presStyleLbl="conFgAcc1" presStyleIdx="1" presStyleCnt="3">
        <dgm:presLayoutVars>
          <dgm:bulletEnabled val="1"/>
        </dgm:presLayoutVars>
      </dgm:prSet>
      <dgm:spPr/>
    </dgm:pt>
    <dgm:pt modelId="{31907D07-1918-4532-917E-01BB0470134F}" type="pres">
      <dgm:prSet presAssocID="{B4A75EF7-965B-46DA-AB53-32553BAF48B3}" presName="spaceBetweenRectangles" presStyleCnt="0"/>
      <dgm:spPr/>
    </dgm:pt>
    <dgm:pt modelId="{C3318848-BC41-41DE-9B48-AA9AEBF2503C}" type="pres">
      <dgm:prSet presAssocID="{16BBF1F2-EF18-4932-87FC-1A3AC670B50B}" presName="parentLin" presStyleCnt="0"/>
      <dgm:spPr/>
    </dgm:pt>
    <dgm:pt modelId="{676F595F-2106-4317-A24F-E656B6F86682}" type="pres">
      <dgm:prSet presAssocID="{16BBF1F2-EF18-4932-87FC-1A3AC670B50B}" presName="parentLeftMargin" presStyleLbl="node1" presStyleIdx="1" presStyleCnt="3"/>
      <dgm:spPr/>
    </dgm:pt>
    <dgm:pt modelId="{9FC1D00B-6765-46A4-A25C-9D900E050070}" type="pres">
      <dgm:prSet presAssocID="{16BBF1F2-EF18-4932-87FC-1A3AC670B50B}" presName="parentText" presStyleLbl="node1" presStyleIdx="2" presStyleCnt="3">
        <dgm:presLayoutVars>
          <dgm:chMax val="0"/>
          <dgm:bulletEnabled val="1"/>
        </dgm:presLayoutVars>
      </dgm:prSet>
      <dgm:spPr/>
    </dgm:pt>
    <dgm:pt modelId="{90B22043-8E45-4F69-80AC-235CDE28B01C}" type="pres">
      <dgm:prSet presAssocID="{16BBF1F2-EF18-4932-87FC-1A3AC670B50B}" presName="negativeSpace" presStyleCnt="0"/>
      <dgm:spPr/>
    </dgm:pt>
    <dgm:pt modelId="{F183DB9D-272B-4E6D-AB32-80DE8DCC5669}" type="pres">
      <dgm:prSet presAssocID="{16BBF1F2-EF18-4932-87FC-1A3AC670B50B}" presName="childText" presStyleLbl="conFgAcc1" presStyleIdx="2" presStyleCnt="3">
        <dgm:presLayoutVars>
          <dgm:bulletEnabled val="1"/>
        </dgm:presLayoutVars>
      </dgm:prSet>
      <dgm:spPr/>
    </dgm:pt>
  </dgm:ptLst>
  <dgm:cxnLst>
    <dgm:cxn modelId="{39104D0E-1FEE-4600-8E3F-FA44073B13E1}" type="presOf" srcId="{16BBF1F2-EF18-4932-87FC-1A3AC670B50B}" destId="{9FC1D00B-6765-46A4-A25C-9D900E050070}" srcOrd="1" destOrd="0" presId="urn:microsoft.com/office/officeart/2005/8/layout/list1"/>
    <dgm:cxn modelId="{BEAB3C1A-987A-4C02-A91D-41EFD6BFF284}" type="presOf" srcId="{9BBD28ED-822E-4AAF-9863-41B96A812890}" destId="{15E60A09-B80D-4920-965A-FEC7544B77FC}" srcOrd="0" destOrd="0" presId="urn:microsoft.com/office/officeart/2005/8/layout/list1"/>
    <dgm:cxn modelId="{47DBB11F-554B-4CFE-8674-F8F1A692B9C8}" type="presOf" srcId="{9BBD28ED-822E-4AAF-9863-41B96A812890}" destId="{4764129B-7761-4B95-A03D-502AE032A78A}" srcOrd="1" destOrd="0" presId="urn:microsoft.com/office/officeart/2005/8/layout/list1"/>
    <dgm:cxn modelId="{509D4E3A-3D10-40A0-AB0A-B32E4372CD90}" srcId="{33BBCC62-4168-45F7-9B59-3A00B7BD1316}" destId="{9BBD28ED-822E-4AAF-9863-41B96A812890}" srcOrd="0" destOrd="0" parTransId="{1CB79019-0CE4-43C8-AF4F-B31A2C6EFD51}" sibTransId="{BA7815DD-03D0-49E8-A08B-59C65D01C410}"/>
    <dgm:cxn modelId="{A0042052-DEF2-460E-96D6-461A435461E9}" srcId="{33BBCC62-4168-45F7-9B59-3A00B7BD1316}" destId="{D51BFEAE-B0D4-4920-ADF0-5667C068D592}" srcOrd="1" destOrd="0" parTransId="{E73953A9-3C21-4C7A-B7EA-A0F968A4EEEE}" sibTransId="{B4A75EF7-965B-46DA-AB53-32553BAF48B3}"/>
    <dgm:cxn modelId="{956B0386-5F62-4B18-9A15-A14B54A53B4B}" type="presOf" srcId="{16BBF1F2-EF18-4932-87FC-1A3AC670B50B}" destId="{676F595F-2106-4317-A24F-E656B6F86682}" srcOrd="0" destOrd="0" presId="urn:microsoft.com/office/officeart/2005/8/layout/list1"/>
    <dgm:cxn modelId="{F87482A2-8FBA-47C5-87F2-B94E252BB247}" type="presOf" srcId="{33BBCC62-4168-45F7-9B59-3A00B7BD1316}" destId="{A665AF82-8505-4171-BAA9-2174A3D59870}" srcOrd="0" destOrd="0" presId="urn:microsoft.com/office/officeart/2005/8/layout/list1"/>
    <dgm:cxn modelId="{C73C2BB1-6A4D-4C1A-B2F0-441C57CC2D60}" type="presOf" srcId="{D51BFEAE-B0D4-4920-ADF0-5667C068D592}" destId="{09C529E0-36CD-4B46-9FEB-5E228A4543D2}" srcOrd="0" destOrd="0" presId="urn:microsoft.com/office/officeart/2005/8/layout/list1"/>
    <dgm:cxn modelId="{64697FB5-51CB-44F4-AD4E-C61824595A8A}" srcId="{33BBCC62-4168-45F7-9B59-3A00B7BD1316}" destId="{16BBF1F2-EF18-4932-87FC-1A3AC670B50B}" srcOrd="2" destOrd="0" parTransId="{F4DDC1A2-7161-4520-BC48-4B12FAC6BC9D}" sibTransId="{512C4A2E-9CE6-428C-80E0-AAE214BA27E6}"/>
    <dgm:cxn modelId="{07FCDFE3-86D5-492A-A2D8-7AE86059F655}" type="presOf" srcId="{D51BFEAE-B0D4-4920-ADF0-5667C068D592}" destId="{5368F5F0-0155-4F7D-A6DE-89E67052E07A}" srcOrd="1" destOrd="0" presId="urn:microsoft.com/office/officeart/2005/8/layout/list1"/>
    <dgm:cxn modelId="{52729AB2-5755-47DF-8D86-F761F190C687}" type="presParOf" srcId="{A665AF82-8505-4171-BAA9-2174A3D59870}" destId="{F27413A5-844A-4287-A424-A551899BCB91}" srcOrd="0" destOrd="0" presId="urn:microsoft.com/office/officeart/2005/8/layout/list1"/>
    <dgm:cxn modelId="{21002F17-75CA-4C4A-A1D6-73BF5E109DAE}" type="presParOf" srcId="{F27413A5-844A-4287-A424-A551899BCB91}" destId="{15E60A09-B80D-4920-965A-FEC7544B77FC}" srcOrd="0" destOrd="0" presId="urn:microsoft.com/office/officeart/2005/8/layout/list1"/>
    <dgm:cxn modelId="{CA2D06DC-E20E-4C3C-957F-6A3B94FE9E09}" type="presParOf" srcId="{F27413A5-844A-4287-A424-A551899BCB91}" destId="{4764129B-7761-4B95-A03D-502AE032A78A}" srcOrd="1" destOrd="0" presId="urn:microsoft.com/office/officeart/2005/8/layout/list1"/>
    <dgm:cxn modelId="{073EB4D6-4284-4CDA-A1CA-214A2524A19A}" type="presParOf" srcId="{A665AF82-8505-4171-BAA9-2174A3D59870}" destId="{5D581533-A251-49EE-8202-8190EC80410A}" srcOrd="1" destOrd="0" presId="urn:microsoft.com/office/officeart/2005/8/layout/list1"/>
    <dgm:cxn modelId="{C3B0D1F0-0CD4-46E8-9537-CC77D87B2BEB}" type="presParOf" srcId="{A665AF82-8505-4171-BAA9-2174A3D59870}" destId="{F758E55E-F9F3-4981-BCEE-5D7BA43DD5DB}" srcOrd="2" destOrd="0" presId="urn:microsoft.com/office/officeart/2005/8/layout/list1"/>
    <dgm:cxn modelId="{40AD1C9E-8C4A-4E35-8508-FA9F09402253}" type="presParOf" srcId="{A665AF82-8505-4171-BAA9-2174A3D59870}" destId="{5C69DA75-0C34-4631-911E-F9FA646AF0AE}" srcOrd="3" destOrd="0" presId="urn:microsoft.com/office/officeart/2005/8/layout/list1"/>
    <dgm:cxn modelId="{C92C8C2D-C1D3-4285-9B37-6BC41BBADB00}" type="presParOf" srcId="{A665AF82-8505-4171-BAA9-2174A3D59870}" destId="{93775101-5B73-45A7-ABB2-94A0AB52997A}" srcOrd="4" destOrd="0" presId="urn:microsoft.com/office/officeart/2005/8/layout/list1"/>
    <dgm:cxn modelId="{8BC6881F-B0B0-48C3-BF50-1490B8F51371}" type="presParOf" srcId="{93775101-5B73-45A7-ABB2-94A0AB52997A}" destId="{09C529E0-36CD-4B46-9FEB-5E228A4543D2}" srcOrd="0" destOrd="0" presId="urn:microsoft.com/office/officeart/2005/8/layout/list1"/>
    <dgm:cxn modelId="{E341C6E3-EA47-4FD4-AE4D-AD3DACF29F5A}" type="presParOf" srcId="{93775101-5B73-45A7-ABB2-94A0AB52997A}" destId="{5368F5F0-0155-4F7D-A6DE-89E67052E07A}" srcOrd="1" destOrd="0" presId="urn:microsoft.com/office/officeart/2005/8/layout/list1"/>
    <dgm:cxn modelId="{C58DE240-B3E3-41C5-92E5-237A170DBC5D}" type="presParOf" srcId="{A665AF82-8505-4171-BAA9-2174A3D59870}" destId="{A9764F67-D3D7-483F-82E4-06F03C778EE5}" srcOrd="5" destOrd="0" presId="urn:microsoft.com/office/officeart/2005/8/layout/list1"/>
    <dgm:cxn modelId="{C552CF75-BB74-4E23-BB78-D3EF5E32265E}" type="presParOf" srcId="{A665AF82-8505-4171-BAA9-2174A3D59870}" destId="{708B0FF5-326D-47CA-8907-B37CB19FA87D}" srcOrd="6" destOrd="0" presId="urn:microsoft.com/office/officeart/2005/8/layout/list1"/>
    <dgm:cxn modelId="{1224EC96-725F-43F2-8365-0A6DFCA12427}" type="presParOf" srcId="{A665AF82-8505-4171-BAA9-2174A3D59870}" destId="{31907D07-1918-4532-917E-01BB0470134F}" srcOrd="7" destOrd="0" presId="urn:microsoft.com/office/officeart/2005/8/layout/list1"/>
    <dgm:cxn modelId="{CFDFDF2A-AE00-4C5A-A567-9DFF862CB57E}" type="presParOf" srcId="{A665AF82-8505-4171-BAA9-2174A3D59870}" destId="{C3318848-BC41-41DE-9B48-AA9AEBF2503C}" srcOrd="8" destOrd="0" presId="urn:microsoft.com/office/officeart/2005/8/layout/list1"/>
    <dgm:cxn modelId="{8A8DA98A-E6BA-4EFA-A476-63EDFB8FE2EE}" type="presParOf" srcId="{C3318848-BC41-41DE-9B48-AA9AEBF2503C}" destId="{676F595F-2106-4317-A24F-E656B6F86682}" srcOrd="0" destOrd="0" presId="urn:microsoft.com/office/officeart/2005/8/layout/list1"/>
    <dgm:cxn modelId="{317B7274-3355-42A5-9FD3-BFD7698A41B6}" type="presParOf" srcId="{C3318848-BC41-41DE-9B48-AA9AEBF2503C}" destId="{9FC1D00B-6765-46A4-A25C-9D900E050070}" srcOrd="1" destOrd="0" presId="urn:microsoft.com/office/officeart/2005/8/layout/list1"/>
    <dgm:cxn modelId="{1E8DF0E9-9EA3-49BB-91D2-114543F6C816}" type="presParOf" srcId="{A665AF82-8505-4171-BAA9-2174A3D59870}" destId="{90B22043-8E45-4F69-80AC-235CDE28B01C}" srcOrd="9" destOrd="0" presId="urn:microsoft.com/office/officeart/2005/8/layout/list1"/>
    <dgm:cxn modelId="{81016AF8-A884-4375-9BE9-456BAAA8BE67}" type="presParOf" srcId="{A665AF82-8505-4171-BAA9-2174A3D59870}" destId="{F183DB9D-272B-4E6D-AB32-80DE8DCC566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1CE1D9-C8C8-4631-B6DD-3A0D3BEA801E}" type="doc">
      <dgm:prSet loTypeId="urn:microsoft.com/office/officeart/2005/8/layout/vList2" loCatId="list" qsTypeId="urn:microsoft.com/office/officeart/2005/8/quickstyle/simple3" qsCatId="simple" csTypeId="urn:microsoft.com/office/officeart/2005/8/colors/accent3_3" csCatId="accent3" phldr="1"/>
      <dgm:spPr/>
      <dgm:t>
        <a:bodyPr/>
        <a:lstStyle/>
        <a:p>
          <a:endParaRPr lang="hr-HR"/>
        </a:p>
      </dgm:t>
    </dgm:pt>
    <dgm:pt modelId="{25DF8A44-6ECB-4109-8607-DBEBE054E02E}">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400" noProof="0" dirty="0">
              <a:latin typeface="Helvetica Neue"/>
            </a:rPr>
            <a:t>Rehearse in a similar situation</a:t>
          </a:r>
        </a:p>
      </dgm:t>
    </dgm:pt>
    <dgm:pt modelId="{C56994FB-A492-48D2-BBEC-DEAD04B52449}" type="parTrans" cxnId="{6CD7C84C-CEBE-4DC1-8E01-4FAEF95C1BE2}">
      <dgm:prSet/>
      <dgm:spPr/>
      <dgm:t>
        <a:bodyPr/>
        <a:lstStyle/>
        <a:p>
          <a:endParaRPr lang="en-GB" noProof="0">
            <a:latin typeface="Helvetica Neue"/>
          </a:endParaRPr>
        </a:p>
      </dgm:t>
    </dgm:pt>
    <dgm:pt modelId="{223C2292-25B7-47E9-8222-F2DFA7420F1C}" type="sibTrans" cxnId="{6CD7C84C-CEBE-4DC1-8E01-4FAEF95C1BE2}">
      <dgm:prSet/>
      <dgm:spPr/>
      <dgm:t>
        <a:bodyPr/>
        <a:lstStyle/>
        <a:p>
          <a:endParaRPr lang="en-GB" noProof="0">
            <a:latin typeface="Helvetica Neue"/>
          </a:endParaRPr>
        </a:p>
      </dgm:t>
    </dgm:pt>
    <dgm:pt modelId="{84E2E075-C6E0-4CEE-8C1A-E30D0CFC5E18}">
      <dgm:prSet phldrT="[Text]" custT="1"/>
      <dgm:spPr/>
      <dgm:t>
        <a:bodyPr/>
        <a:lstStyle/>
        <a:p>
          <a:pPr marL="266700" indent="-266700">
            <a:buFont typeface="Wingdings" panose="05000000000000000000" pitchFamily="2" charset="2"/>
            <a:buChar char="§"/>
          </a:pPr>
          <a:r>
            <a:rPr lang="en-GB" sz="2200" noProof="0" dirty="0">
              <a:latin typeface="Helvetica Neue"/>
            </a:rPr>
            <a:t>Find an empty conference room and gather some co-workers or friends and present to them</a:t>
          </a:r>
        </a:p>
      </dgm:t>
    </dgm:pt>
    <dgm:pt modelId="{1102BED7-9073-4AC9-948E-C8413DDCEB55}" type="sibTrans" cxnId="{252A7D11-ECE4-4AB3-ADF3-B65C28444ADA}">
      <dgm:prSet/>
      <dgm:spPr/>
      <dgm:t>
        <a:bodyPr/>
        <a:lstStyle/>
        <a:p>
          <a:endParaRPr lang="en-GB" noProof="0">
            <a:latin typeface="Helvetica Neue"/>
          </a:endParaRPr>
        </a:p>
      </dgm:t>
    </dgm:pt>
    <dgm:pt modelId="{AE4B241F-4E4F-4E50-8A23-D94E97AB1BB4}" type="parTrans" cxnId="{252A7D11-ECE4-4AB3-ADF3-B65C28444ADA}">
      <dgm:prSet/>
      <dgm:spPr/>
      <dgm:t>
        <a:bodyPr/>
        <a:lstStyle/>
        <a:p>
          <a:endParaRPr lang="en-GB" noProof="0">
            <a:latin typeface="Helvetica Neue"/>
          </a:endParaRPr>
        </a:p>
      </dgm:t>
    </dgm:pt>
    <dgm:pt modelId="{34CFFF39-D7C1-43EC-AC03-57D37D346E23}">
      <dgm:prSet phldrT="[Text]" custT="1"/>
      <dgm:spPr/>
      <dgm:t>
        <a:bodyPr/>
        <a:lstStyle/>
        <a:p>
          <a:pPr marL="266700" indent="-266700">
            <a:buFont typeface="Wingdings" panose="05000000000000000000" pitchFamily="2" charset="2"/>
            <a:buChar char="§"/>
          </a:pPr>
          <a:r>
            <a:rPr lang="en-GB" sz="2200" noProof="0" dirty="0">
              <a:latin typeface="Helvetica Neue"/>
            </a:rPr>
            <a:t>Practicing out loud will help reveal if there are any mistakes or missing content in the presentation.</a:t>
          </a:r>
        </a:p>
      </dgm:t>
    </dgm:pt>
    <dgm:pt modelId="{96E7C72A-4F3A-4DC7-8D69-50C5A1AEC338}" type="sibTrans" cxnId="{6336B434-2190-4488-A899-A1A203AA502D}">
      <dgm:prSet/>
      <dgm:spPr/>
      <dgm:t>
        <a:bodyPr/>
        <a:lstStyle/>
        <a:p>
          <a:endParaRPr lang="en-GB" noProof="0">
            <a:latin typeface="Helvetica Neue"/>
          </a:endParaRPr>
        </a:p>
      </dgm:t>
    </dgm:pt>
    <dgm:pt modelId="{B8637D99-4DCB-4733-939F-CB681735A9D7}" type="parTrans" cxnId="{6336B434-2190-4488-A899-A1A203AA502D}">
      <dgm:prSet/>
      <dgm:spPr/>
      <dgm:t>
        <a:bodyPr/>
        <a:lstStyle/>
        <a:p>
          <a:endParaRPr lang="en-GB" noProof="0">
            <a:latin typeface="Helvetica Neue"/>
          </a:endParaRPr>
        </a:p>
      </dgm:t>
    </dgm:pt>
    <dgm:pt modelId="{A6E9DA05-F98A-44B7-B036-6F3F10CEF75B}">
      <dgm:prSet phldrT="[Text]" custT="1"/>
      <dgm:spPr/>
      <dgm:t>
        <a:bodyPr/>
        <a:lstStyle/>
        <a:p>
          <a:r>
            <a:rPr lang="en-GB" sz="2400" noProof="0" dirty="0">
              <a:latin typeface="Helvetica Neue"/>
            </a:rPr>
            <a:t>Practice your pitch out loud</a:t>
          </a:r>
        </a:p>
      </dgm:t>
    </dgm:pt>
    <dgm:pt modelId="{EFA12CF6-A9CA-476C-BE81-C104A3F4C118}" type="sibTrans" cxnId="{A6932576-963C-466D-BFD6-863C471CCD15}">
      <dgm:prSet/>
      <dgm:spPr/>
      <dgm:t>
        <a:bodyPr/>
        <a:lstStyle/>
        <a:p>
          <a:endParaRPr lang="en-GB" noProof="0">
            <a:latin typeface="Helvetica Neue"/>
          </a:endParaRPr>
        </a:p>
      </dgm:t>
    </dgm:pt>
    <dgm:pt modelId="{1B2A9F41-93F8-4FCD-9C51-D153AABF3896}" type="parTrans" cxnId="{A6932576-963C-466D-BFD6-863C471CCD15}">
      <dgm:prSet/>
      <dgm:spPr/>
      <dgm:t>
        <a:bodyPr/>
        <a:lstStyle/>
        <a:p>
          <a:endParaRPr lang="en-GB" noProof="0">
            <a:latin typeface="Helvetica Neue"/>
          </a:endParaRPr>
        </a:p>
      </dgm:t>
    </dgm:pt>
    <dgm:pt modelId="{40DF4079-083D-4B00-ADA7-EB412D29202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400" noProof="0" dirty="0">
              <a:latin typeface="Helvetica Neue"/>
            </a:rPr>
            <a:t>Use a mirror</a:t>
          </a:r>
        </a:p>
      </dgm:t>
    </dgm:pt>
    <dgm:pt modelId="{19622BCE-7C60-4014-A01D-C454157A0878}" type="parTrans" cxnId="{05A22B41-DCE9-45BC-B1EB-5A54D7B29BA1}">
      <dgm:prSet/>
      <dgm:spPr/>
      <dgm:t>
        <a:bodyPr/>
        <a:lstStyle/>
        <a:p>
          <a:endParaRPr lang="en-GB" noProof="0">
            <a:latin typeface="Helvetica Neue"/>
          </a:endParaRPr>
        </a:p>
      </dgm:t>
    </dgm:pt>
    <dgm:pt modelId="{BF34A342-9A6A-4224-8D69-12E819852FF9}" type="sibTrans" cxnId="{05A22B41-DCE9-45BC-B1EB-5A54D7B29BA1}">
      <dgm:prSet/>
      <dgm:spPr/>
      <dgm:t>
        <a:bodyPr/>
        <a:lstStyle/>
        <a:p>
          <a:endParaRPr lang="en-GB" noProof="0">
            <a:latin typeface="Helvetica Neue"/>
          </a:endParaRPr>
        </a:p>
      </dgm:t>
    </dgm:pt>
    <dgm:pt modelId="{33AB240A-92F4-4A3C-BF05-2F744BDF8C90}">
      <dgm:prSet custT="1"/>
      <dgm:spPr/>
      <dgm:t>
        <a:bodyPr/>
        <a:lstStyle/>
        <a:p>
          <a:r>
            <a:rPr lang="en-GB" sz="2400" noProof="0" dirty="0">
              <a:latin typeface="Helvetica Neue"/>
            </a:rPr>
            <a:t>Record the speech</a:t>
          </a:r>
        </a:p>
      </dgm:t>
    </dgm:pt>
    <dgm:pt modelId="{9BAA9455-0C34-4C91-83F9-6D7F442C271B}" type="parTrans" cxnId="{258AB03B-B642-424F-9274-3DB82EA51A35}">
      <dgm:prSet/>
      <dgm:spPr/>
      <dgm:t>
        <a:bodyPr/>
        <a:lstStyle/>
        <a:p>
          <a:endParaRPr lang="en-GB" noProof="0">
            <a:latin typeface="Helvetica Neue"/>
          </a:endParaRPr>
        </a:p>
      </dgm:t>
    </dgm:pt>
    <dgm:pt modelId="{AEBE61E7-953B-4DD7-A565-097486AFE4F0}" type="sibTrans" cxnId="{258AB03B-B642-424F-9274-3DB82EA51A35}">
      <dgm:prSet/>
      <dgm:spPr/>
      <dgm:t>
        <a:bodyPr/>
        <a:lstStyle/>
        <a:p>
          <a:endParaRPr lang="en-GB" noProof="0">
            <a:latin typeface="Helvetica Neue"/>
          </a:endParaRPr>
        </a:p>
      </dgm:t>
    </dgm:pt>
    <dgm:pt modelId="{954FB2AE-7831-4350-9FA4-8CB00430AE65}">
      <dgm:prSet custT="1"/>
      <dgm:spPr/>
      <dgm:t>
        <a:bodyPr/>
        <a:lstStyle/>
        <a:p>
          <a:pPr marL="266700" marR="0" indent="-2667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2200" noProof="0" dirty="0">
              <a:latin typeface="Helvetica Neue"/>
            </a:rPr>
            <a:t>Practicing in front of a mirror allows you to see yourself while presenting. This gives you the opportunity to assess your body language and make changes.</a:t>
          </a:r>
        </a:p>
      </dgm:t>
    </dgm:pt>
    <dgm:pt modelId="{4786311D-7B70-49CE-9204-EF46D885C736}" type="parTrans" cxnId="{64EAE884-5B80-4A55-A089-EFDE7D9F0075}">
      <dgm:prSet/>
      <dgm:spPr/>
      <dgm:t>
        <a:bodyPr/>
        <a:lstStyle/>
        <a:p>
          <a:endParaRPr lang="en-GB" noProof="0">
            <a:latin typeface="Helvetica Neue"/>
          </a:endParaRPr>
        </a:p>
      </dgm:t>
    </dgm:pt>
    <dgm:pt modelId="{43ED7AD9-DE4F-4EB0-B968-DF9F1DDC8723}" type="sibTrans" cxnId="{64EAE884-5B80-4A55-A089-EFDE7D9F0075}">
      <dgm:prSet/>
      <dgm:spPr/>
      <dgm:t>
        <a:bodyPr/>
        <a:lstStyle/>
        <a:p>
          <a:endParaRPr lang="en-GB" noProof="0">
            <a:latin typeface="Helvetica Neue"/>
          </a:endParaRPr>
        </a:p>
      </dgm:t>
    </dgm:pt>
    <dgm:pt modelId="{E5F52733-E0C1-48B8-BC2E-4FEBDB8A11DC}">
      <dgm:prSet custT="1"/>
      <dgm:spPr/>
      <dgm:t>
        <a:bodyPr/>
        <a:lstStyle/>
        <a:p>
          <a:pPr marL="266700" indent="-266700">
            <a:buFont typeface="Wingdings" panose="05000000000000000000" pitchFamily="2" charset="2"/>
            <a:buChar char="§"/>
          </a:pPr>
          <a:r>
            <a:rPr lang="en-GB" sz="2200" noProof="0" dirty="0">
              <a:latin typeface="Helvetica Neue"/>
            </a:rPr>
            <a:t>When listening to a recorded speech, you are able to easily hear mistakes or find gaps where content is missing. </a:t>
          </a:r>
        </a:p>
      </dgm:t>
    </dgm:pt>
    <dgm:pt modelId="{88CC5C46-9005-4480-BE0D-4B0D43D42812}" type="parTrans" cxnId="{282A2EE6-1C0E-418A-B7D6-D80396279789}">
      <dgm:prSet/>
      <dgm:spPr/>
      <dgm:t>
        <a:bodyPr/>
        <a:lstStyle/>
        <a:p>
          <a:endParaRPr lang="en-GB" noProof="0">
            <a:latin typeface="Helvetica Neue"/>
          </a:endParaRPr>
        </a:p>
      </dgm:t>
    </dgm:pt>
    <dgm:pt modelId="{62382441-C7F9-4C4E-817C-3FB200340CAC}" type="sibTrans" cxnId="{282A2EE6-1C0E-418A-B7D6-D80396279789}">
      <dgm:prSet/>
      <dgm:spPr/>
      <dgm:t>
        <a:bodyPr/>
        <a:lstStyle/>
        <a:p>
          <a:endParaRPr lang="en-GB" noProof="0">
            <a:latin typeface="Helvetica Neue"/>
          </a:endParaRPr>
        </a:p>
      </dgm:t>
    </dgm:pt>
    <dgm:pt modelId="{422F34DA-3569-4164-8EA3-9A8F3D41654D}">
      <dgm:prSet custT="1"/>
      <dgm:spPr/>
      <dgm:t>
        <a:bodyPr/>
        <a:lstStyle/>
        <a:p>
          <a:r>
            <a:rPr lang="en-GB" sz="2400" noProof="0" dirty="0">
              <a:latin typeface="Helvetica Neue"/>
            </a:rPr>
            <a:t>Practice the whole speech</a:t>
          </a:r>
        </a:p>
      </dgm:t>
    </dgm:pt>
    <dgm:pt modelId="{24F36B9B-2C00-4D07-9711-BE965F97F9EA}" type="parTrans" cxnId="{DC7F0B31-4637-492E-A1A3-46CE4C3A47DE}">
      <dgm:prSet/>
      <dgm:spPr/>
      <dgm:t>
        <a:bodyPr/>
        <a:lstStyle/>
        <a:p>
          <a:endParaRPr lang="en-GB" noProof="0">
            <a:latin typeface="Helvetica Neue"/>
          </a:endParaRPr>
        </a:p>
      </dgm:t>
    </dgm:pt>
    <dgm:pt modelId="{49242ECE-EB03-48C7-8FA2-6C3F4C442406}" type="sibTrans" cxnId="{DC7F0B31-4637-492E-A1A3-46CE4C3A47DE}">
      <dgm:prSet/>
      <dgm:spPr/>
      <dgm:t>
        <a:bodyPr/>
        <a:lstStyle/>
        <a:p>
          <a:endParaRPr lang="en-GB" noProof="0">
            <a:latin typeface="Helvetica Neue"/>
          </a:endParaRPr>
        </a:p>
      </dgm:t>
    </dgm:pt>
    <dgm:pt modelId="{8A2878A6-00B2-49E4-A797-2A26209E7968}">
      <dgm:prSet custT="1"/>
      <dgm:spPr/>
      <dgm:t>
        <a:bodyPr/>
        <a:lstStyle/>
        <a:p>
          <a:pPr marL="266700" indent="-266700">
            <a:buFont typeface="Wingdings" panose="05000000000000000000" pitchFamily="2" charset="2"/>
            <a:buChar char="§"/>
          </a:pPr>
          <a:r>
            <a:rPr lang="en-GB" sz="2200" noProof="0" dirty="0">
              <a:latin typeface="Helvetica Neue"/>
            </a:rPr>
            <a:t>Rehearse the whole speech from beginning to end. </a:t>
          </a:r>
        </a:p>
      </dgm:t>
    </dgm:pt>
    <dgm:pt modelId="{F16D1403-478E-40DD-9424-AC8047251AB5}" type="parTrans" cxnId="{033EB8D2-516C-4E97-9A1D-CA848EF6D31E}">
      <dgm:prSet/>
      <dgm:spPr/>
      <dgm:t>
        <a:bodyPr/>
        <a:lstStyle/>
        <a:p>
          <a:endParaRPr lang="en-GB" noProof="0">
            <a:latin typeface="Helvetica Neue"/>
          </a:endParaRPr>
        </a:p>
      </dgm:t>
    </dgm:pt>
    <dgm:pt modelId="{B6E4B0D5-DAEF-4D05-A333-B397D333A791}" type="sibTrans" cxnId="{033EB8D2-516C-4E97-9A1D-CA848EF6D31E}">
      <dgm:prSet/>
      <dgm:spPr/>
      <dgm:t>
        <a:bodyPr/>
        <a:lstStyle/>
        <a:p>
          <a:endParaRPr lang="en-GB" noProof="0">
            <a:latin typeface="Helvetica Neue"/>
          </a:endParaRPr>
        </a:p>
      </dgm:t>
    </dgm:pt>
    <dgm:pt modelId="{EB616EA2-9F4B-4051-BC2C-8727ED8D8A15}" type="pres">
      <dgm:prSet presAssocID="{B31CE1D9-C8C8-4631-B6DD-3A0D3BEA801E}" presName="linear" presStyleCnt="0">
        <dgm:presLayoutVars>
          <dgm:animLvl val="lvl"/>
          <dgm:resizeHandles val="exact"/>
        </dgm:presLayoutVars>
      </dgm:prSet>
      <dgm:spPr/>
    </dgm:pt>
    <dgm:pt modelId="{B7036BE1-0C2C-44D5-AE20-6154E625A2F5}" type="pres">
      <dgm:prSet presAssocID="{A6E9DA05-F98A-44B7-B036-6F3F10CEF75B}" presName="parentText" presStyleLbl="node1" presStyleIdx="0" presStyleCnt="5" custScaleY="56818" custLinFactNeighborX="-345" custLinFactNeighborY="-1753">
        <dgm:presLayoutVars>
          <dgm:chMax val="0"/>
          <dgm:bulletEnabled val="1"/>
        </dgm:presLayoutVars>
      </dgm:prSet>
      <dgm:spPr/>
    </dgm:pt>
    <dgm:pt modelId="{C29FB53B-750E-4832-8A99-E36821B5412D}" type="pres">
      <dgm:prSet presAssocID="{A6E9DA05-F98A-44B7-B036-6F3F10CEF75B}" presName="childText" presStyleLbl="revTx" presStyleIdx="0" presStyleCnt="5" custLinFactNeighborY="7159">
        <dgm:presLayoutVars>
          <dgm:bulletEnabled val="1"/>
        </dgm:presLayoutVars>
      </dgm:prSet>
      <dgm:spPr/>
    </dgm:pt>
    <dgm:pt modelId="{19627DAB-E242-40A0-B965-A1A4044F2659}" type="pres">
      <dgm:prSet presAssocID="{25DF8A44-6ECB-4109-8607-DBEBE054E02E}" presName="parentText" presStyleLbl="node1" presStyleIdx="1" presStyleCnt="5" custScaleY="56818" custLinFactNeighborX="-543" custLinFactNeighborY="-17868">
        <dgm:presLayoutVars>
          <dgm:chMax val="0"/>
          <dgm:bulletEnabled val="1"/>
        </dgm:presLayoutVars>
      </dgm:prSet>
      <dgm:spPr/>
    </dgm:pt>
    <dgm:pt modelId="{98D32238-40DA-400F-9AFD-2A6DBE7D1EB5}" type="pres">
      <dgm:prSet presAssocID="{25DF8A44-6ECB-4109-8607-DBEBE054E02E}" presName="childText" presStyleLbl="revTx" presStyleIdx="1" presStyleCnt="5">
        <dgm:presLayoutVars>
          <dgm:bulletEnabled val="1"/>
        </dgm:presLayoutVars>
      </dgm:prSet>
      <dgm:spPr/>
    </dgm:pt>
    <dgm:pt modelId="{5A13F7D6-E423-44BC-8973-6CAA81D3C4E3}" type="pres">
      <dgm:prSet presAssocID="{40DF4079-083D-4B00-ADA7-EB412D29202A}" presName="parentText" presStyleLbl="node1" presStyleIdx="2" presStyleCnt="5" custScaleY="56818" custLinFactNeighborY="-2284">
        <dgm:presLayoutVars>
          <dgm:chMax val="0"/>
          <dgm:bulletEnabled val="1"/>
        </dgm:presLayoutVars>
      </dgm:prSet>
      <dgm:spPr/>
    </dgm:pt>
    <dgm:pt modelId="{F229ACAC-DD5B-43E8-8F00-C96CC7A2F093}" type="pres">
      <dgm:prSet presAssocID="{40DF4079-083D-4B00-ADA7-EB412D29202A}" presName="childText" presStyleLbl="revTx" presStyleIdx="2" presStyleCnt="5">
        <dgm:presLayoutVars>
          <dgm:bulletEnabled val="1"/>
        </dgm:presLayoutVars>
      </dgm:prSet>
      <dgm:spPr/>
    </dgm:pt>
    <dgm:pt modelId="{24986D6F-0B71-4173-A2A0-935CB39B6D7B}" type="pres">
      <dgm:prSet presAssocID="{33AB240A-92F4-4A3C-BF05-2F744BDF8C90}" presName="parentText" presStyleLbl="node1" presStyleIdx="3" presStyleCnt="5" custScaleY="56818">
        <dgm:presLayoutVars>
          <dgm:chMax val="0"/>
          <dgm:bulletEnabled val="1"/>
        </dgm:presLayoutVars>
      </dgm:prSet>
      <dgm:spPr/>
    </dgm:pt>
    <dgm:pt modelId="{A8A5ED66-58D6-4CEC-9965-216FF4CC9A4F}" type="pres">
      <dgm:prSet presAssocID="{33AB240A-92F4-4A3C-BF05-2F744BDF8C90}" presName="childText" presStyleLbl="revTx" presStyleIdx="3" presStyleCnt="5">
        <dgm:presLayoutVars>
          <dgm:bulletEnabled val="1"/>
        </dgm:presLayoutVars>
      </dgm:prSet>
      <dgm:spPr/>
    </dgm:pt>
    <dgm:pt modelId="{806CF363-F8B3-4E86-A231-EC01148BAFF9}" type="pres">
      <dgm:prSet presAssocID="{422F34DA-3569-4164-8EA3-9A8F3D41654D}" presName="parentText" presStyleLbl="node1" presStyleIdx="4" presStyleCnt="5" custScaleY="56818">
        <dgm:presLayoutVars>
          <dgm:chMax val="0"/>
          <dgm:bulletEnabled val="1"/>
        </dgm:presLayoutVars>
      </dgm:prSet>
      <dgm:spPr/>
    </dgm:pt>
    <dgm:pt modelId="{FC5E76EC-4897-4106-AABE-1276EFCC7442}" type="pres">
      <dgm:prSet presAssocID="{422F34DA-3569-4164-8EA3-9A8F3D41654D}" presName="childText" presStyleLbl="revTx" presStyleIdx="4" presStyleCnt="5">
        <dgm:presLayoutVars>
          <dgm:bulletEnabled val="1"/>
        </dgm:presLayoutVars>
      </dgm:prSet>
      <dgm:spPr/>
    </dgm:pt>
  </dgm:ptLst>
  <dgm:cxnLst>
    <dgm:cxn modelId="{252A7D11-ECE4-4AB3-ADF3-B65C28444ADA}" srcId="{25DF8A44-6ECB-4109-8607-DBEBE054E02E}" destId="{84E2E075-C6E0-4CEE-8C1A-E30D0CFC5E18}" srcOrd="0" destOrd="0" parTransId="{AE4B241F-4E4F-4E50-8A23-D94E97AB1BB4}" sibTransId="{1102BED7-9073-4AC9-948E-C8413DDCEB55}"/>
    <dgm:cxn modelId="{DC7F0B31-4637-492E-A1A3-46CE4C3A47DE}" srcId="{B31CE1D9-C8C8-4631-B6DD-3A0D3BEA801E}" destId="{422F34DA-3569-4164-8EA3-9A8F3D41654D}" srcOrd="4" destOrd="0" parTransId="{24F36B9B-2C00-4D07-9711-BE965F97F9EA}" sibTransId="{49242ECE-EB03-48C7-8FA2-6C3F4C442406}"/>
    <dgm:cxn modelId="{6336B434-2190-4488-A899-A1A203AA502D}" srcId="{A6E9DA05-F98A-44B7-B036-6F3F10CEF75B}" destId="{34CFFF39-D7C1-43EC-AC03-57D37D346E23}" srcOrd="0" destOrd="0" parTransId="{B8637D99-4DCB-4733-939F-CB681735A9D7}" sibTransId="{96E7C72A-4F3A-4DC7-8D69-50C5A1AEC338}"/>
    <dgm:cxn modelId="{258AB03B-B642-424F-9274-3DB82EA51A35}" srcId="{B31CE1D9-C8C8-4631-B6DD-3A0D3BEA801E}" destId="{33AB240A-92F4-4A3C-BF05-2F744BDF8C90}" srcOrd="3" destOrd="0" parTransId="{9BAA9455-0C34-4C91-83F9-6D7F442C271B}" sibTransId="{AEBE61E7-953B-4DD7-A565-097486AFE4F0}"/>
    <dgm:cxn modelId="{05A22B41-DCE9-45BC-B1EB-5A54D7B29BA1}" srcId="{B31CE1D9-C8C8-4631-B6DD-3A0D3BEA801E}" destId="{40DF4079-083D-4B00-ADA7-EB412D29202A}" srcOrd="2" destOrd="0" parTransId="{19622BCE-7C60-4014-A01D-C454157A0878}" sibTransId="{BF34A342-9A6A-4224-8D69-12E819852FF9}"/>
    <dgm:cxn modelId="{41F72C6C-D04A-46EE-A8CE-9A97E31113A9}" type="presOf" srcId="{E5F52733-E0C1-48B8-BC2E-4FEBDB8A11DC}" destId="{A8A5ED66-58D6-4CEC-9965-216FF4CC9A4F}" srcOrd="0" destOrd="0" presId="urn:microsoft.com/office/officeart/2005/8/layout/vList2"/>
    <dgm:cxn modelId="{6CD7C84C-CEBE-4DC1-8E01-4FAEF95C1BE2}" srcId="{B31CE1D9-C8C8-4631-B6DD-3A0D3BEA801E}" destId="{25DF8A44-6ECB-4109-8607-DBEBE054E02E}" srcOrd="1" destOrd="0" parTransId="{C56994FB-A492-48D2-BBEC-DEAD04B52449}" sibTransId="{223C2292-25B7-47E9-8222-F2DFA7420F1C}"/>
    <dgm:cxn modelId="{ABB4066F-743E-49C5-9886-4D9F8C15BC56}" type="presOf" srcId="{B31CE1D9-C8C8-4631-B6DD-3A0D3BEA801E}" destId="{EB616EA2-9F4B-4051-BC2C-8727ED8D8A15}" srcOrd="0" destOrd="0" presId="urn:microsoft.com/office/officeart/2005/8/layout/vList2"/>
    <dgm:cxn modelId="{A6932576-963C-466D-BFD6-863C471CCD15}" srcId="{B31CE1D9-C8C8-4631-B6DD-3A0D3BEA801E}" destId="{A6E9DA05-F98A-44B7-B036-6F3F10CEF75B}" srcOrd="0" destOrd="0" parTransId="{1B2A9F41-93F8-4FCD-9C51-D153AABF3896}" sibTransId="{EFA12CF6-A9CA-476C-BE81-C104A3F4C118}"/>
    <dgm:cxn modelId="{D222707F-42C5-4BDE-A850-8057DE7F8697}" type="presOf" srcId="{33AB240A-92F4-4A3C-BF05-2F744BDF8C90}" destId="{24986D6F-0B71-4173-A2A0-935CB39B6D7B}" srcOrd="0" destOrd="0" presId="urn:microsoft.com/office/officeart/2005/8/layout/vList2"/>
    <dgm:cxn modelId="{64EAE884-5B80-4A55-A089-EFDE7D9F0075}" srcId="{40DF4079-083D-4B00-ADA7-EB412D29202A}" destId="{954FB2AE-7831-4350-9FA4-8CB00430AE65}" srcOrd="0" destOrd="0" parTransId="{4786311D-7B70-49CE-9204-EF46D885C736}" sibTransId="{43ED7AD9-DE4F-4EB0-B968-DF9F1DDC8723}"/>
    <dgm:cxn modelId="{07B43899-F961-4D35-9D9F-DC0E02B23F84}" type="presOf" srcId="{8A2878A6-00B2-49E4-A797-2A26209E7968}" destId="{FC5E76EC-4897-4106-AABE-1276EFCC7442}" srcOrd="0" destOrd="0" presId="urn:microsoft.com/office/officeart/2005/8/layout/vList2"/>
    <dgm:cxn modelId="{14A250AB-7E44-4676-831B-5AE1BA0D7B25}" type="presOf" srcId="{34CFFF39-D7C1-43EC-AC03-57D37D346E23}" destId="{C29FB53B-750E-4832-8A99-E36821B5412D}" srcOrd="0" destOrd="0" presId="urn:microsoft.com/office/officeart/2005/8/layout/vList2"/>
    <dgm:cxn modelId="{C68D30CD-862C-4804-80E4-288E224B0D7A}" type="presOf" srcId="{84E2E075-C6E0-4CEE-8C1A-E30D0CFC5E18}" destId="{98D32238-40DA-400F-9AFD-2A6DBE7D1EB5}" srcOrd="0" destOrd="0" presId="urn:microsoft.com/office/officeart/2005/8/layout/vList2"/>
    <dgm:cxn modelId="{033EB8D2-516C-4E97-9A1D-CA848EF6D31E}" srcId="{422F34DA-3569-4164-8EA3-9A8F3D41654D}" destId="{8A2878A6-00B2-49E4-A797-2A26209E7968}" srcOrd="0" destOrd="0" parTransId="{F16D1403-478E-40DD-9424-AC8047251AB5}" sibTransId="{B6E4B0D5-DAEF-4D05-A333-B397D333A791}"/>
    <dgm:cxn modelId="{109CBDDA-F0D5-4423-BC73-910E2C0FAC99}" type="presOf" srcId="{25DF8A44-6ECB-4109-8607-DBEBE054E02E}" destId="{19627DAB-E242-40A0-B965-A1A4044F2659}" srcOrd="0" destOrd="0" presId="urn:microsoft.com/office/officeart/2005/8/layout/vList2"/>
    <dgm:cxn modelId="{171CCBDD-8CEA-4841-AB60-C4814E0E927A}" type="presOf" srcId="{422F34DA-3569-4164-8EA3-9A8F3D41654D}" destId="{806CF363-F8B3-4E86-A231-EC01148BAFF9}" srcOrd="0" destOrd="0" presId="urn:microsoft.com/office/officeart/2005/8/layout/vList2"/>
    <dgm:cxn modelId="{282A2EE6-1C0E-418A-B7D6-D80396279789}" srcId="{33AB240A-92F4-4A3C-BF05-2F744BDF8C90}" destId="{E5F52733-E0C1-48B8-BC2E-4FEBDB8A11DC}" srcOrd="0" destOrd="0" parTransId="{88CC5C46-9005-4480-BE0D-4B0D43D42812}" sibTransId="{62382441-C7F9-4C4E-817C-3FB200340CAC}"/>
    <dgm:cxn modelId="{A7D4F0E7-BC2E-44E1-901A-299C187C178B}" type="presOf" srcId="{40DF4079-083D-4B00-ADA7-EB412D29202A}" destId="{5A13F7D6-E423-44BC-8973-6CAA81D3C4E3}" srcOrd="0" destOrd="0" presId="urn:microsoft.com/office/officeart/2005/8/layout/vList2"/>
    <dgm:cxn modelId="{C13D2AFF-E561-48EA-9CCA-5043EE0F213A}" type="presOf" srcId="{A6E9DA05-F98A-44B7-B036-6F3F10CEF75B}" destId="{B7036BE1-0C2C-44D5-AE20-6154E625A2F5}" srcOrd="0" destOrd="0" presId="urn:microsoft.com/office/officeart/2005/8/layout/vList2"/>
    <dgm:cxn modelId="{2C29E1FF-C49A-47E9-9424-81D296C168C7}" type="presOf" srcId="{954FB2AE-7831-4350-9FA4-8CB00430AE65}" destId="{F229ACAC-DD5B-43E8-8F00-C96CC7A2F093}" srcOrd="0" destOrd="0" presId="urn:microsoft.com/office/officeart/2005/8/layout/vList2"/>
    <dgm:cxn modelId="{BA4F198D-3442-41FA-AE19-76963C9178A6}" type="presParOf" srcId="{EB616EA2-9F4B-4051-BC2C-8727ED8D8A15}" destId="{B7036BE1-0C2C-44D5-AE20-6154E625A2F5}" srcOrd="0" destOrd="0" presId="urn:microsoft.com/office/officeart/2005/8/layout/vList2"/>
    <dgm:cxn modelId="{F98F8685-61BC-427F-8FBE-FE78A4FC58CD}" type="presParOf" srcId="{EB616EA2-9F4B-4051-BC2C-8727ED8D8A15}" destId="{C29FB53B-750E-4832-8A99-E36821B5412D}" srcOrd="1" destOrd="0" presId="urn:microsoft.com/office/officeart/2005/8/layout/vList2"/>
    <dgm:cxn modelId="{295EDD82-9215-4F96-9887-A0B2B6BB4E95}" type="presParOf" srcId="{EB616EA2-9F4B-4051-BC2C-8727ED8D8A15}" destId="{19627DAB-E242-40A0-B965-A1A4044F2659}" srcOrd="2" destOrd="0" presId="urn:microsoft.com/office/officeart/2005/8/layout/vList2"/>
    <dgm:cxn modelId="{5C2F362C-D6D1-4C9C-A2F6-9BD855FE842B}" type="presParOf" srcId="{EB616EA2-9F4B-4051-BC2C-8727ED8D8A15}" destId="{98D32238-40DA-400F-9AFD-2A6DBE7D1EB5}" srcOrd="3" destOrd="0" presId="urn:microsoft.com/office/officeart/2005/8/layout/vList2"/>
    <dgm:cxn modelId="{A3D755A1-5BC8-4A54-806F-DDF13596484A}" type="presParOf" srcId="{EB616EA2-9F4B-4051-BC2C-8727ED8D8A15}" destId="{5A13F7D6-E423-44BC-8973-6CAA81D3C4E3}" srcOrd="4" destOrd="0" presId="urn:microsoft.com/office/officeart/2005/8/layout/vList2"/>
    <dgm:cxn modelId="{B28DD436-BCC3-4FBE-9D6C-5422ACCD66A3}" type="presParOf" srcId="{EB616EA2-9F4B-4051-BC2C-8727ED8D8A15}" destId="{F229ACAC-DD5B-43E8-8F00-C96CC7A2F093}" srcOrd="5" destOrd="0" presId="urn:microsoft.com/office/officeart/2005/8/layout/vList2"/>
    <dgm:cxn modelId="{1FF5581E-5EFF-4505-A816-7C85FCDEDFB1}" type="presParOf" srcId="{EB616EA2-9F4B-4051-BC2C-8727ED8D8A15}" destId="{24986D6F-0B71-4173-A2A0-935CB39B6D7B}" srcOrd="6" destOrd="0" presId="urn:microsoft.com/office/officeart/2005/8/layout/vList2"/>
    <dgm:cxn modelId="{ACCB947C-BB8B-46F9-B430-EAD3A2B3E07B}" type="presParOf" srcId="{EB616EA2-9F4B-4051-BC2C-8727ED8D8A15}" destId="{A8A5ED66-58D6-4CEC-9965-216FF4CC9A4F}" srcOrd="7" destOrd="0" presId="urn:microsoft.com/office/officeart/2005/8/layout/vList2"/>
    <dgm:cxn modelId="{4D58179D-3B81-4A17-BED1-C2F6A9F7FFC1}" type="presParOf" srcId="{EB616EA2-9F4B-4051-BC2C-8727ED8D8A15}" destId="{806CF363-F8B3-4E86-A231-EC01148BAFF9}" srcOrd="8" destOrd="0" presId="urn:microsoft.com/office/officeart/2005/8/layout/vList2"/>
    <dgm:cxn modelId="{7A816EE9-2679-4C15-9628-3D33800C7777}" type="presParOf" srcId="{EB616EA2-9F4B-4051-BC2C-8727ED8D8A15}" destId="{FC5E76EC-4897-4106-AABE-1276EFCC7442}"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93EA8-4B87-44D3-9EB3-DE1A60DCBB75}" type="doc">
      <dgm:prSet loTypeId="urn:microsoft.com/office/officeart/2005/8/layout/hProcess9" loCatId="process" qsTypeId="urn:microsoft.com/office/officeart/2005/8/quickstyle/simple1" qsCatId="simple" csTypeId="urn:microsoft.com/office/officeart/2005/8/colors/accent3_2" csCatId="accent3" phldr="1"/>
      <dgm:spPr/>
    </dgm:pt>
    <dgm:pt modelId="{AA385318-DB56-4089-987F-AE793FE655F4}">
      <dgm:prSet phldrT="[Texto]" custT="1"/>
      <dgm:spPr>
        <a:solidFill>
          <a:srgbClr val="AED633"/>
        </a:solidFill>
      </dgm:spPr>
      <dgm:t>
        <a:bodyPr/>
        <a:lstStyle/>
        <a:p>
          <a:r>
            <a:rPr lang="en-US" sz="2400" b="1" noProof="0" dirty="0">
              <a:latin typeface="Helvetica Neue"/>
            </a:rPr>
            <a:t>How long should presentation be?</a:t>
          </a:r>
        </a:p>
      </dgm:t>
    </dgm:pt>
    <dgm:pt modelId="{6EE2CCC2-8739-42C4-BBB5-F80036039FA5}" type="parTrans" cxnId="{90783C37-6BBA-48F2-A405-5276ACB289FB}">
      <dgm:prSet/>
      <dgm:spPr/>
      <dgm:t>
        <a:bodyPr/>
        <a:lstStyle/>
        <a:p>
          <a:endParaRPr lang="es-ES" b="1"/>
        </a:p>
      </dgm:t>
    </dgm:pt>
    <dgm:pt modelId="{66322B64-8BDC-4BA8-A56A-3D2670080EDB}" type="sibTrans" cxnId="{90783C37-6BBA-48F2-A405-5276ACB289FB}">
      <dgm:prSet/>
      <dgm:spPr/>
      <dgm:t>
        <a:bodyPr/>
        <a:lstStyle/>
        <a:p>
          <a:endParaRPr lang="es-ES" b="1"/>
        </a:p>
      </dgm:t>
    </dgm:pt>
    <dgm:pt modelId="{32717159-E2B4-4C2B-809E-942EE39A928B}">
      <dgm:prSet phldrT="[Texto]" custT="1"/>
      <dgm:spPr>
        <a:solidFill>
          <a:srgbClr val="AED633"/>
        </a:solidFill>
      </dgm:spPr>
      <dgm:t>
        <a:bodyPr/>
        <a:lstStyle/>
        <a:p>
          <a:r>
            <a:rPr lang="en-US" sz="2400" b="1" noProof="0" dirty="0">
              <a:latin typeface="Helvetica Neue"/>
            </a:rPr>
            <a:t>Most commonly: 3 minutes </a:t>
          </a:r>
        </a:p>
      </dgm:t>
    </dgm:pt>
    <dgm:pt modelId="{C5A10D4A-011C-42BC-A71F-A644D84D31AD}" type="parTrans" cxnId="{B47E87BE-99CB-4EA8-B3DA-A74D97872F4A}">
      <dgm:prSet/>
      <dgm:spPr/>
      <dgm:t>
        <a:bodyPr/>
        <a:lstStyle/>
        <a:p>
          <a:endParaRPr lang="es-ES" b="1"/>
        </a:p>
      </dgm:t>
    </dgm:pt>
    <dgm:pt modelId="{2D8D55EF-D366-44AC-8CA3-C7FA166EFD2A}" type="sibTrans" cxnId="{B47E87BE-99CB-4EA8-B3DA-A74D97872F4A}">
      <dgm:prSet/>
      <dgm:spPr/>
      <dgm:t>
        <a:bodyPr/>
        <a:lstStyle/>
        <a:p>
          <a:endParaRPr lang="es-ES" b="1"/>
        </a:p>
      </dgm:t>
    </dgm:pt>
    <dgm:pt modelId="{3F19C127-2762-43FE-9282-F1481BEDA78D}">
      <dgm:prSet phldrT="[Texto]" custT="1"/>
      <dgm:spPr>
        <a:solidFill>
          <a:srgbClr val="AED633"/>
        </a:solidFill>
      </dgm:spPr>
      <dgm:t>
        <a:bodyPr/>
        <a:lstStyle/>
        <a:p>
          <a:r>
            <a:rPr lang="en-US" sz="2400" b="1" noProof="0" dirty="0">
              <a:latin typeface="Helvetica Neue"/>
            </a:rPr>
            <a:t>Prepare and practice!</a:t>
          </a:r>
        </a:p>
      </dgm:t>
    </dgm:pt>
    <dgm:pt modelId="{A3E93BE2-7BC8-4EA1-A15C-A4B4F226A26D}" type="parTrans" cxnId="{0AC9DB7D-0165-4C36-9A9C-F7F5673FC62F}">
      <dgm:prSet/>
      <dgm:spPr/>
      <dgm:t>
        <a:bodyPr/>
        <a:lstStyle/>
        <a:p>
          <a:endParaRPr lang="hr-HR" b="1"/>
        </a:p>
      </dgm:t>
    </dgm:pt>
    <dgm:pt modelId="{C878BC0C-8DB3-4867-ACA7-F123AAD9BA6C}" type="sibTrans" cxnId="{0AC9DB7D-0165-4C36-9A9C-F7F5673FC62F}">
      <dgm:prSet/>
      <dgm:spPr/>
      <dgm:t>
        <a:bodyPr/>
        <a:lstStyle/>
        <a:p>
          <a:endParaRPr lang="hr-HR" b="1"/>
        </a:p>
      </dgm:t>
    </dgm:pt>
    <dgm:pt modelId="{08248A24-8304-4333-9B77-A009B8B7C9C4}" type="pres">
      <dgm:prSet presAssocID="{83C93EA8-4B87-44D3-9EB3-DE1A60DCBB75}" presName="CompostProcess" presStyleCnt="0">
        <dgm:presLayoutVars>
          <dgm:dir/>
          <dgm:resizeHandles val="exact"/>
        </dgm:presLayoutVars>
      </dgm:prSet>
      <dgm:spPr/>
    </dgm:pt>
    <dgm:pt modelId="{DC0817F1-333D-48C0-8D4E-FDD7D9F195B4}" type="pres">
      <dgm:prSet presAssocID="{83C93EA8-4B87-44D3-9EB3-DE1A60DCBB75}" presName="arrow" presStyleLbl="bgShp" presStyleIdx="0" presStyleCnt="1"/>
      <dgm:spPr>
        <a:solidFill>
          <a:srgbClr val="4D94B7"/>
        </a:solidFill>
      </dgm:spPr>
    </dgm:pt>
    <dgm:pt modelId="{98150F64-3CB8-46F3-A130-EB120BE67C4C}" type="pres">
      <dgm:prSet presAssocID="{83C93EA8-4B87-44D3-9EB3-DE1A60DCBB75}" presName="linearProcess" presStyleCnt="0"/>
      <dgm:spPr/>
    </dgm:pt>
    <dgm:pt modelId="{6E675A96-2730-4593-98C4-39BAF38ACA37}" type="pres">
      <dgm:prSet presAssocID="{AA385318-DB56-4089-987F-AE793FE655F4}" presName="textNode" presStyleLbl="node1" presStyleIdx="0" presStyleCnt="3">
        <dgm:presLayoutVars>
          <dgm:bulletEnabled val="1"/>
        </dgm:presLayoutVars>
      </dgm:prSet>
      <dgm:spPr/>
    </dgm:pt>
    <dgm:pt modelId="{2ECF7F90-8D64-4610-B87D-4356FD0CBCE4}" type="pres">
      <dgm:prSet presAssocID="{66322B64-8BDC-4BA8-A56A-3D2670080EDB}" presName="sibTrans" presStyleCnt="0"/>
      <dgm:spPr/>
    </dgm:pt>
    <dgm:pt modelId="{50528E4B-9F24-4DC8-935C-E0439AC3D78B}" type="pres">
      <dgm:prSet presAssocID="{32717159-E2B4-4C2B-809E-942EE39A928B}" presName="textNode" presStyleLbl="node1" presStyleIdx="1" presStyleCnt="3">
        <dgm:presLayoutVars>
          <dgm:bulletEnabled val="1"/>
        </dgm:presLayoutVars>
      </dgm:prSet>
      <dgm:spPr/>
    </dgm:pt>
    <dgm:pt modelId="{1A25C034-60F2-4588-AED6-7723AF665E42}" type="pres">
      <dgm:prSet presAssocID="{2D8D55EF-D366-44AC-8CA3-C7FA166EFD2A}" presName="sibTrans" presStyleCnt="0"/>
      <dgm:spPr/>
    </dgm:pt>
    <dgm:pt modelId="{5CF2F130-E3BA-481B-899E-D687D6D97B78}" type="pres">
      <dgm:prSet presAssocID="{3F19C127-2762-43FE-9282-F1481BEDA78D}" presName="textNode" presStyleLbl="node1" presStyleIdx="2" presStyleCnt="3">
        <dgm:presLayoutVars>
          <dgm:bulletEnabled val="1"/>
        </dgm:presLayoutVars>
      </dgm:prSet>
      <dgm:spPr/>
    </dgm:pt>
  </dgm:ptLst>
  <dgm:cxnLst>
    <dgm:cxn modelId="{AF972E16-D4A5-4221-A604-214F09819450}" type="presOf" srcId="{3F19C127-2762-43FE-9282-F1481BEDA78D}" destId="{5CF2F130-E3BA-481B-899E-D687D6D97B78}" srcOrd="0" destOrd="0" presId="urn:microsoft.com/office/officeart/2005/8/layout/hProcess9"/>
    <dgm:cxn modelId="{3371B525-E1C6-4E36-993D-4A55B957B266}" type="presOf" srcId="{AA385318-DB56-4089-987F-AE793FE655F4}" destId="{6E675A96-2730-4593-98C4-39BAF38ACA37}" srcOrd="0" destOrd="0" presId="urn:microsoft.com/office/officeart/2005/8/layout/hProcess9"/>
    <dgm:cxn modelId="{90783C37-6BBA-48F2-A405-5276ACB289FB}" srcId="{83C93EA8-4B87-44D3-9EB3-DE1A60DCBB75}" destId="{AA385318-DB56-4089-987F-AE793FE655F4}" srcOrd="0" destOrd="0" parTransId="{6EE2CCC2-8739-42C4-BBB5-F80036039FA5}" sibTransId="{66322B64-8BDC-4BA8-A56A-3D2670080EDB}"/>
    <dgm:cxn modelId="{0AC9DB7D-0165-4C36-9A9C-F7F5673FC62F}" srcId="{83C93EA8-4B87-44D3-9EB3-DE1A60DCBB75}" destId="{3F19C127-2762-43FE-9282-F1481BEDA78D}" srcOrd="2" destOrd="0" parTransId="{A3E93BE2-7BC8-4EA1-A15C-A4B4F226A26D}" sibTransId="{C878BC0C-8DB3-4867-ACA7-F123AAD9BA6C}"/>
    <dgm:cxn modelId="{2E81F4AB-E148-4560-88A7-E9A5C1CE2694}" type="presOf" srcId="{83C93EA8-4B87-44D3-9EB3-DE1A60DCBB75}" destId="{08248A24-8304-4333-9B77-A009B8B7C9C4}" srcOrd="0" destOrd="0" presId="urn:microsoft.com/office/officeart/2005/8/layout/hProcess9"/>
    <dgm:cxn modelId="{B47E87BE-99CB-4EA8-B3DA-A74D97872F4A}" srcId="{83C93EA8-4B87-44D3-9EB3-DE1A60DCBB75}" destId="{32717159-E2B4-4C2B-809E-942EE39A928B}" srcOrd="1" destOrd="0" parTransId="{C5A10D4A-011C-42BC-A71F-A644D84D31AD}" sibTransId="{2D8D55EF-D366-44AC-8CA3-C7FA166EFD2A}"/>
    <dgm:cxn modelId="{ED7918F9-E5F4-4BA4-BF52-3D493E8D1325}" type="presOf" srcId="{32717159-E2B4-4C2B-809E-942EE39A928B}" destId="{50528E4B-9F24-4DC8-935C-E0439AC3D78B}" srcOrd="0" destOrd="0" presId="urn:microsoft.com/office/officeart/2005/8/layout/hProcess9"/>
    <dgm:cxn modelId="{70E42D6D-C9F5-43AC-B71F-A034C0DB60C2}" type="presParOf" srcId="{08248A24-8304-4333-9B77-A009B8B7C9C4}" destId="{DC0817F1-333D-48C0-8D4E-FDD7D9F195B4}" srcOrd="0" destOrd="0" presId="urn:microsoft.com/office/officeart/2005/8/layout/hProcess9"/>
    <dgm:cxn modelId="{93B871C2-407D-4B48-A9E1-00FA206C4AAC}" type="presParOf" srcId="{08248A24-8304-4333-9B77-A009B8B7C9C4}" destId="{98150F64-3CB8-46F3-A130-EB120BE67C4C}" srcOrd="1" destOrd="0" presId="urn:microsoft.com/office/officeart/2005/8/layout/hProcess9"/>
    <dgm:cxn modelId="{7D563F01-9FE6-4BDF-BAB1-F871475397D2}" type="presParOf" srcId="{98150F64-3CB8-46F3-A130-EB120BE67C4C}" destId="{6E675A96-2730-4593-98C4-39BAF38ACA37}" srcOrd="0" destOrd="0" presId="urn:microsoft.com/office/officeart/2005/8/layout/hProcess9"/>
    <dgm:cxn modelId="{3FF2503C-7432-480F-952A-00512AD1B865}" type="presParOf" srcId="{98150F64-3CB8-46F3-A130-EB120BE67C4C}" destId="{2ECF7F90-8D64-4610-B87D-4356FD0CBCE4}" srcOrd="1" destOrd="0" presId="urn:microsoft.com/office/officeart/2005/8/layout/hProcess9"/>
    <dgm:cxn modelId="{2F02E5B8-B401-4B67-9863-AF4DB770B662}" type="presParOf" srcId="{98150F64-3CB8-46F3-A130-EB120BE67C4C}" destId="{50528E4B-9F24-4DC8-935C-E0439AC3D78B}" srcOrd="2" destOrd="0" presId="urn:microsoft.com/office/officeart/2005/8/layout/hProcess9"/>
    <dgm:cxn modelId="{D842CB36-9F73-4672-8080-BD8A314E4C28}" type="presParOf" srcId="{98150F64-3CB8-46F3-A130-EB120BE67C4C}" destId="{1A25C034-60F2-4588-AED6-7723AF665E42}" srcOrd="3" destOrd="0" presId="urn:microsoft.com/office/officeart/2005/8/layout/hProcess9"/>
    <dgm:cxn modelId="{DE19F662-8D93-4D5C-8413-79DD7DE3BA58}" type="presParOf" srcId="{98150F64-3CB8-46F3-A130-EB120BE67C4C}" destId="{5CF2F130-E3BA-481B-899E-D687D6D97B7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BBCC62-4168-45F7-9B59-3A00B7BD13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BBD28ED-822E-4AAF-9863-41B96A812890}">
      <dgm:prSet phldrT="[Texto]" custT="1"/>
      <dgm:spPr>
        <a:solidFill>
          <a:srgbClr val="4D94B7"/>
        </a:solidFill>
      </dgm:spPr>
      <dgm:t>
        <a:bodyPr/>
        <a:lstStyle/>
        <a:p>
          <a:r>
            <a:rPr lang="en-US" sz="2400" b="1" noProof="0" dirty="0">
              <a:latin typeface="Helvetica Neue"/>
            </a:rPr>
            <a:t>Problem</a:t>
          </a:r>
        </a:p>
      </dgm:t>
    </dgm:pt>
    <dgm:pt modelId="{1CB79019-0CE4-43C8-AF4F-B31A2C6EFD51}" type="parTrans" cxnId="{509D4E3A-3D10-40A0-AB0A-B32E4372CD90}">
      <dgm:prSet/>
      <dgm:spPr/>
      <dgm:t>
        <a:bodyPr/>
        <a:lstStyle/>
        <a:p>
          <a:endParaRPr lang="es-ES">
            <a:latin typeface="Helvetica Neue"/>
          </a:endParaRPr>
        </a:p>
      </dgm:t>
    </dgm:pt>
    <dgm:pt modelId="{BA7815DD-03D0-49E8-A08B-59C65D01C410}" type="sibTrans" cxnId="{509D4E3A-3D10-40A0-AB0A-B32E4372CD90}">
      <dgm:prSet/>
      <dgm:spPr/>
      <dgm:t>
        <a:bodyPr/>
        <a:lstStyle/>
        <a:p>
          <a:endParaRPr lang="es-ES">
            <a:latin typeface="Helvetica Neue"/>
          </a:endParaRPr>
        </a:p>
      </dgm:t>
    </dgm:pt>
    <dgm:pt modelId="{D51BFEAE-B0D4-4920-ADF0-5667C068D592}">
      <dgm:prSet phldrT="[Texto]" custT="1"/>
      <dgm:spPr>
        <a:solidFill>
          <a:srgbClr val="AED633"/>
        </a:solidFill>
      </dgm:spPr>
      <dgm:t>
        <a:bodyPr/>
        <a:lstStyle/>
        <a:p>
          <a:r>
            <a:rPr lang="en-US" sz="2400" b="1" noProof="0" dirty="0">
              <a:latin typeface="Helvetica Neue"/>
            </a:rPr>
            <a:t>Solution</a:t>
          </a:r>
        </a:p>
      </dgm:t>
    </dgm:pt>
    <dgm:pt modelId="{E73953A9-3C21-4C7A-B7EA-A0F968A4EEEE}" type="parTrans" cxnId="{A0042052-DEF2-460E-96D6-461A435461E9}">
      <dgm:prSet/>
      <dgm:spPr/>
      <dgm:t>
        <a:bodyPr/>
        <a:lstStyle/>
        <a:p>
          <a:endParaRPr lang="es-ES">
            <a:latin typeface="Helvetica Neue"/>
          </a:endParaRPr>
        </a:p>
      </dgm:t>
    </dgm:pt>
    <dgm:pt modelId="{B4A75EF7-965B-46DA-AB53-32553BAF48B3}" type="sibTrans" cxnId="{A0042052-DEF2-460E-96D6-461A435461E9}">
      <dgm:prSet/>
      <dgm:spPr/>
      <dgm:t>
        <a:bodyPr/>
        <a:lstStyle/>
        <a:p>
          <a:endParaRPr lang="es-ES">
            <a:latin typeface="Helvetica Neue"/>
          </a:endParaRPr>
        </a:p>
      </dgm:t>
    </dgm:pt>
    <dgm:pt modelId="{16BBF1F2-EF18-4932-87FC-1A3AC670B50B}">
      <dgm:prSet phldrT="[Texto]" custT="1"/>
      <dgm:spPr>
        <a:solidFill>
          <a:srgbClr val="4D94B7"/>
        </a:solidFill>
      </dgm:spPr>
      <dgm:t>
        <a:bodyPr/>
        <a:lstStyle/>
        <a:p>
          <a:r>
            <a:rPr lang="en-US" sz="2400" b="1" noProof="0" dirty="0">
              <a:latin typeface="Helvetica Neue"/>
            </a:rPr>
            <a:t>Market</a:t>
          </a:r>
        </a:p>
      </dgm:t>
    </dgm:pt>
    <dgm:pt modelId="{F4DDC1A2-7161-4520-BC48-4B12FAC6BC9D}" type="parTrans" cxnId="{64697FB5-51CB-44F4-AD4E-C61824595A8A}">
      <dgm:prSet/>
      <dgm:spPr/>
      <dgm:t>
        <a:bodyPr/>
        <a:lstStyle/>
        <a:p>
          <a:endParaRPr lang="es-ES">
            <a:latin typeface="Helvetica Neue"/>
          </a:endParaRPr>
        </a:p>
      </dgm:t>
    </dgm:pt>
    <dgm:pt modelId="{512C4A2E-9CE6-428C-80E0-AAE214BA27E6}" type="sibTrans" cxnId="{64697FB5-51CB-44F4-AD4E-C61824595A8A}">
      <dgm:prSet/>
      <dgm:spPr/>
      <dgm:t>
        <a:bodyPr/>
        <a:lstStyle/>
        <a:p>
          <a:endParaRPr lang="es-ES">
            <a:latin typeface="Helvetica Neue"/>
          </a:endParaRPr>
        </a:p>
      </dgm:t>
    </dgm:pt>
    <dgm:pt modelId="{D2277C4F-E6D5-4BBC-9EC4-4709393724D3}">
      <dgm:prSet phldrT="[Texto]" custT="1"/>
      <dgm:spPr>
        <a:solidFill>
          <a:srgbClr val="AED633"/>
        </a:solidFill>
      </dgm:spPr>
      <dgm:t>
        <a:bodyPr/>
        <a:lstStyle/>
        <a:p>
          <a:r>
            <a:rPr lang="en-US" sz="2400" b="1" noProof="0" dirty="0">
              <a:latin typeface="Helvetica Neue"/>
            </a:rPr>
            <a:t>Business Model</a:t>
          </a:r>
        </a:p>
      </dgm:t>
    </dgm:pt>
    <dgm:pt modelId="{C38309F0-FA05-4894-ACD0-44ABE9AF1A8F}" type="parTrans" cxnId="{F3D90EC3-33A3-427D-845B-99E8A2D2FAE2}">
      <dgm:prSet/>
      <dgm:spPr/>
      <dgm:t>
        <a:bodyPr/>
        <a:lstStyle/>
        <a:p>
          <a:endParaRPr lang="hr-HR">
            <a:latin typeface="Helvetica Neue"/>
          </a:endParaRPr>
        </a:p>
      </dgm:t>
    </dgm:pt>
    <dgm:pt modelId="{FEE8307D-43E2-43EA-A95C-3617457F5026}" type="sibTrans" cxnId="{F3D90EC3-33A3-427D-845B-99E8A2D2FAE2}">
      <dgm:prSet/>
      <dgm:spPr/>
      <dgm:t>
        <a:bodyPr/>
        <a:lstStyle/>
        <a:p>
          <a:endParaRPr lang="hr-HR">
            <a:latin typeface="Helvetica Neue"/>
          </a:endParaRPr>
        </a:p>
      </dgm:t>
    </dgm:pt>
    <dgm:pt modelId="{D15E97C4-066D-4B76-BE33-3DE958625E26}">
      <dgm:prSet phldrT="[Texto]" custT="1"/>
      <dgm:spPr>
        <a:noFill/>
      </dgm:spPr>
      <dgm:t>
        <a:bodyPr/>
        <a:lstStyle/>
        <a:p>
          <a:pPr marL="266700" indent="-266700">
            <a:buFont typeface="Wingdings" panose="05000000000000000000" pitchFamily="2" charset="2"/>
            <a:buChar char="§"/>
          </a:pPr>
          <a:r>
            <a:rPr lang="en-US" sz="2400" noProof="0" dirty="0">
              <a:latin typeface="Helvetica Neue"/>
            </a:rPr>
            <a:t>Tell a story that presents a problem and makes it real</a:t>
          </a:r>
        </a:p>
      </dgm:t>
    </dgm:pt>
    <dgm:pt modelId="{78D5F99E-8C56-4AAC-8CE4-F199FC7FA9F1}" type="parTrans" cxnId="{8A97821B-DABD-4A91-B3C8-AA665CEE93F6}">
      <dgm:prSet/>
      <dgm:spPr/>
      <dgm:t>
        <a:bodyPr/>
        <a:lstStyle/>
        <a:p>
          <a:endParaRPr lang="hr-HR">
            <a:latin typeface="Helvetica Neue"/>
          </a:endParaRPr>
        </a:p>
      </dgm:t>
    </dgm:pt>
    <dgm:pt modelId="{22F762FE-D98B-4447-B935-FD1C25A2F4E8}" type="sibTrans" cxnId="{8A97821B-DABD-4A91-B3C8-AA665CEE93F6}">
      <dgm:prSet/>
      <dgm:spPr/>
      <dgm:t>
        <a:bodyPr/>
        <a:lstStyle/>
        <a:p>
          <a:endParaRPr lang="hr-HR">
            <a:latin typeface="Helvetica Neue"/>
          </a:endParaRPr>
        </a:p>
      </dgm:t>
    </dgm:pt>
    <dgm:pt modelId="{581503DB-E7B1-4472-8365-87B2DCDECFF3}">
      <dgm:prSet phldrT="[Texto]" custT="1"/>
      <dgm:spPr>
        <a:noFill/>
      </dgm:spPr>
      <dgm:t>
        <a:bodyPr/>
        <a:lstStyle/>
        <a:p>
          <a:pPr marL="266700" indent="-266700">
            <a:buFont typeface="Wingdings" panose="05000000000000000000" pitchFamily="2" charset="2"/>
            <a:buChar char="§"/>
          </a:pPr>
          <a:r>
            <a:rPr lang="en-US" sz="2400" noProof="0" dirty="0">
              <a:latin typeface="Helvetica Neue"/>
            </a:rPr>
            <a:t>When people identify with problems, they intuitively want solutions. Explain to your boss what is unique about your solution</a:t>
          </a:r>
        </a:p>
      </dgm:t>
    </dgm:pt>
    <dgm:pt modelId="{5B2EB55A-CD1C-4F23-B4A2-C55B4A1D3ED8}" type="parTrans" cxnId="{63733B74-EBF4-4870-B6C8-37ACD488D0E9}">
      <dgm:prSet/>
      <dgm:spPr/>
      <dgm:t>
        <a:bodyPr/>
        <a:lstStyle/>
        <a:p>
          <a:endParaRPr lang="hr-HR">
            <a:latin typeface="Helvetica Neue"/>
          </a:endParaRPr>
        </a:p>
      </dgm:t>
    </dgm:pt>
    <dgm:pt modelId="{EF15FDC9-8E93-41DE-8E42-2D8CDFA0F3EB}" type="sibTrans" cxnId="{63733B74-EBF4-4870-B6C8-37ACD488D0E9}">
      <dgm:prSet/>
      <dgm:spPr/>
      <dgm:t>
        <a:bodyPr/>
        <a:lstStyle/>
        <a:p>
          <a:endParaRPr lang="hr-HR">
            <a:latin typeface="Helvetica Neue"/>
          </a:endParaRPr>
        </a:p>
      </dgm:t>
    </dgm:pt>
    <dgm:pt modelId="{9049CF2B-7DAB-4D6F-B938-582DC510DCCA}">
      <dgm:prSet phldrT="[Texto]" custT="1"/>
      <dgm:spPr>
        <a:noFill/>
      </dgm:spPr>
      <dgm:t>
        <a:bodyPr/>
        <a:lstStyle/>
        <a:p>
          <a:pPr marL="266700" indent="-266700">
            <a:buFont typeface="Wingdings" panose="05000000000000000000" pitchFamily="2" charset="2"/>
            <a:buChar char="§"/>
          </a:pPr>
          <a:r>
            <a:rPr lang="en-US" sz="2400" b="0" i="0" noProof="0" dirty="0">
              <a:latin typeface="Helvetica Neue"/>
            </a:rPr>
            <a:t>Describe the needs of your target market and how you will address them</a:t>
          </a:r>
          <a:endParaRPr lang="en-US" sz="2400" noProof="0" dirty="0">
            <a:latin typeface="Helvetica Neue"/>
          </a:endParaRPr>
        </a:p>
      </dgm:t>
    </dgm:pt>
    <dgm:pt modelId="{8E0F9C4A-4FEF-41A6-AD7B-DD872A420A83}" type="parTrans" cxnId="{A9BD5723-08E0-4AD5-A6E3-B5AACD0FE0DE}">
      <dgm:prSet/>
      <dgm:spPr/>
      <dgm:t>
        <a:bodyPr/>
        <a:lstStyle/>
        <a:p>
          <a:endParaRPr lang="hr-HR">
            <a:latin typeface="Helvetica Neue"/>
          </a:endParaRPr>
        </a:p>
      </dgm:t>
    </dgm:pt>
    <dgm:pt modelId="{4434F83C-86DE-4F82-A9DB-6BAAF735AE1C}" type="sibTrans" cxnId="{A9BD5723-08E0-4AD5-A6E3-B5AACD0FE0DE}">
      <dgm:prSet/>
      <dgm:spPr/>
      <dgm:t>
        <a:bodyPr/>
        <a:lstStyle/>
        <a:p>
          <a:endParaRPr lang="hr-HR">
            <a:latin typeface="Helvetica Neue"/>
          </a:endParaRPr>
        </a:p>
      </dgm:t>
    </dgm:pt>
    <dgm:pt modelId="{C46D6887-2817-46B3-8542-AFD031C8BC14}">
      <dgm:prSet phldrT="[Texto]" custT="1"/>
      <dgm:spPr>
        <a:noFill/>
      </dgm:spPr>
      <dgm:t>
        <a:bodyPr/>
        <a:lstStyle/>
        <a:p>
          <a:pPr marL="266700" indent="-266700">
            <a:buFont typeface="Wingdings" panose="05000000000000000000" pitchFamily="2" charset="2"/>
            <a:buChar char="§"/>
          </a:pPr>
          <a:r>
            <a:rPr lang="en-US" sz="2400" b="0" i="0" noProof="0" dirty="0">
              <a:latin typeface="Helvetica Neue"/>
            </a:rPr>
            <a:t>What is the way of product distribution to your target market? How will you generate the revenue to your boss?</a:t>
          </a:r>
          <a:endParaRPr lang="en-US" sz="2400" noProof="0" dirty="0">
            <a:latin typeface="Helvetica Neue"/>
          </a:endParaRPr>
        </a:p>
      </dgm:t>
    </dgm:pt>
    <dgm:pt modelId="{DCB56AF5-84BF-4202-8055-A0528D3DE01D}" type="parTrans" cxnId="{6F27D2F3-2F34-40FE-B329-44A3732E68B3}">
      <dgm:prSet/>
      <dgm:spPr/>
      <dgm:t>
        <a:bodyPr/>
        <a:lstStyle/>
        <a:p>
          <a:endParaRPr lang="hr-HR">
            <a:latin typeface="Helvetica Neue"/>
          </a:endParaRPr>
        </a:p>
      </dgm:t>
    </dgm:pt>
    <dgm:pt modelId="{00CC7CF7-8129-4F28-B6B0-A90641A72D0D}" type="sibTrans" cxnId="{6F27D2F3-2F34-40FE-B329-44A3732E68B3}">
      <dgm:prSet/>
      <dgm:spPr/>
      <dgm:t>
        <a:bodyPr/>
        <a:lstStyle/>
        <a:p>
          <a:endParaRPr lang="hr-HR">
            <a:latin typeface="Helvetica Neue"/>
          </a:endParaRPr>
        </a:p>
      </dgm:t>
    </dgm:pt>
    <dgm:pt modelId="{A665AF82-8505-4171-BAA9-2174A3D59870}" type="pres">
      <dgm:prSet presAssocID="{33BBCC62-4168-45F7-9B59-3A00B7BD1316}" presName="linear" presStyleCnt="0">
        <dgm:presLayoutVars>
          <dgm:dir/>
          <dgm:animLvl val="lvl"/>
          <dgm:resizeHandles val="exact"/>
        </dgm:presLayoutVars>
      </dgm:prSet>
      <dgm:spPr/>
    </dgm:pt>
    <dgm:pt modelId="{F27413A5-844A-4287-A424-A551899BCB91}" type="pres">
      <dgm:prSet presAssocID="{9BBD28ED-822E-4AAF-9863-41B96A812890}" presName="parentLin" presStyleCnt="0"/>
      <dgm:spPr/>
    </dgm:pt>
    <dgm:pt modelId="{15E60A09-B80D-4920-965A-FEC7544B77FC}" type="pres">
      <dgm:prSet presAssocID="{9BBD28ED-822E-4AAF-9863-41B96A812890}" presName="parentLeftMargin" presStyleLbl="node1" presStyleIdx="0" presStyleCnt="4"/>
      <dgm:spPr/>
    </dgm:pt>
    <dgm:pt modelId="{4764129B-7761-4B95-A03D-502AE032A78A}" type="pres">
      <dgm:prSet presAssocID="{9BBD28ED-822E-4AAF-9863-41B96A812890}" presName="parentText" presStyleLbl="node1" presStyleIdx="0" presStyleCnt="4">
        <dgm:presLayoutVars>
          <dgm:chMax val="0"/>
          <dgm:bulletEnabled val="1"/>
        </dgm:presLayoutVars>
      </dgm:prSet>
      <dgm:spPr/>
    </dgm:pt>
    <dgm:pt modelId="{5D581533-A251-49EE-8202-8190EC80410A}" type="pres">
      <dgm:prSet presAssocID="{9BBD28ED-822E-4AAF-9863-41B96A812890}" presName="negativeSpace" presStyleCnt="0"/>
      <dgm:spPr/>
    </dgm:pt>
    <dgm:pt modelId="{F758E55E-F9F3-4981-BCEE-5D7BA43DD5DB}" type="pres">
      <dgm:prSet presAssocID="{9BBD28ED-822E-4AAF-9863-41B96A812890}" presName="childText" presStyleLbl="conFgAcc1" presStyleIdx="0" presStyleCnt="4">
        <dgm:presLayoutVars>
          <dgm:bulletEnabled val="1"/>
        </dgm:presLayoutVars>
      </dgm:prSet>
      <dgm:spPr/>
    </dgm:pt>
    <dgm:pt modelId="{5C69DA75-0C34-4631-911E-F9FA646AF0AE}" type="pres">
      <dgm:prSet presAssocID="{BA7815DD-03D0-49E8-A08B-59C65D01C410}" presName="spaceBetweenRectangles" presStyleCnt="0"/>
      <dgm:spPr/>
    </dgm:pt>
    <dgm:pt modelId="{93775101-5B73-45A7-ABB2-94A0AB52997A}" type="pres">
      <dgm:prSet presAssocID="{D51BFEAE-B0D4-4920-ADF0-5667C068D592}" presName="parentLin" presStyleCnt="0"/>
      <dgm:spPr/>
    </dgm:pt>
    <dgm:pt modelId="{09C529E0-36CD-4B46-9FEB-5E228A4543D2}" type="pres">
      <dgm:prSet presAssocID="{D51BFEAE-B0D4-4920-ADF0-5667C068D592}" presName="parentLeftMargin" presStyleLbl="node1" presStyleIdx="0" presStyleCnt="4"/>
      <dgm:spPr/>
    </dgm:pt>
    <dgm:pt modelId="{5368F5F0-0155-4F7D-A6DE-89E67052E07A}" type="pres">
      <dgm:prSet presAssocID="{D51BFEAE-B0D4-4920-ADF0-5667C068D592}" presName="parentText" presStyleLbl="node1" presStyleIdx="1" presStyleCnt="4">
        <dgm:presLayoutVars>
          <dgm:chMax val="0"/>
          <dgm:bulletEnabled val="1"/>
        </dgm:presLayoutVars>
      </dgm:prSet>
      <dgm:spPr/>
    </dgm:pt>
    <dgm:pt modelId="{A9764F67-D3D7-483F-82E4-06F03C778EE5}" type="pres">
      <dgm:prSet presAssocID="{D51BFEAE-B0D4-4920-ADF0-5667C068D592}" presName="negativeSpace" presStyleCnt="0"/>
      <dgm:spPr/>
    </dgm:pt>
    <dgm:pt modelId="{708B0FF5-326D-47CA-8907-B37CB19FA87D}" type="pres">
      <dgm:prSet presAssocID="{D51BFEAE-B0D4-4920-ADF0-5667C068D592}" presName="childText" presStyleLbl="conFgAcc1" presStyleIdx="1" presStyleCnt="4">
        <dgm:presLayoutVars>
          <dgm:bulletEnabled val="1"/>
        </dgm:presLayoutVars>
      </dgm:prSet>
      <dgm:spPr/>
    </dgm:pt>
    <dgm:pt modelId="{31907D07-1918-4532-917E-01BB0470134F}" type="pres">
      <dgm:prSet presAssocID="{B4A75EF7-965B-46DA-AB53-32553BAF48B3}" presName="spaceBetweenRectangles" presStyleCnt="0"/>
      <dgm:spPr/>
    </dgm:pt>
    <dgm:pt modelId="{C3318848-BC41-41DE-9B48-AA9AEBF2503C}" type="pres">
      <dgm:prSet presAssocID="{16BBF1F2-EF18-4932-87FC-1A3AC670B50B}" presName="parentLin" presStyleCnt="0"/>
      <dgm:spPr/>
    </dgm:pt>
    <dgm:pt modelId="{676F595F-2106-4317-A24F-E656B6F86682}" type="pres">
      <dgm:prSet presAssocID="{16BBF1F2-EF18-4932-87FC-1A3AC670B50B}" presName="parentLeftMargin" presStyleLbl="node1" presStyleIdx="1" presStyleCnt="4"/>
      <dgm:spPr/>
    </dgm:pt>
    <dgm:pt modelId="{9FC1D00B-6765-46A4-A25C-9D900E050070}" type="pres">
      <dgm:prSet presAssocID="{16BBF1F2-EF18-4932-87FC-1A3AC670B50B}" presName="parentText" presStyleLbl="node1" presStyleIdx="2" presStyleCnt="4">
        <dgm:presLayoutVars>
          <dgm:chMax val="0"/>
          <dgm:bulletEnabled val="1"/>
        </dgm:presLayoutVars>
      </dgm:prSet>
      <dgm:spPr/>
    </dgm:pt>
    <dgm:pt modelId="{90B22043-8E45-4F69-80AC-235CDE28B01C}" type="pres">
      <dgm:prSet presAssocID="{16BBF1F2-EF18-4932-87FC-1A3AC670B50B}" presName="negativeSpace" presStyleCnt="0"/>
      <dgm:spPr/>
    </dgm:pt>
    <dgm:pt modelId="{F183DB9D-272B-4E6D-AB32-80DE8DCC5669}" type="pres">
      <dgm:prSet presAssocID="{16BBF1F2-EF18-4932-87FC-1A3AC670B50B}" presName="childText" presStyleLbl="conFgAcc1" presStyleIdx="2" presStyleCnt="4">
        <dgm:presLayoutVars>
          <dgm:bulletEnabled val="1"/>
        </dgm:presLayoutVars>
      </dgm:prSet>
      <dgm:spPr/>
    </dgm:pt>
    <dgm:pt modelId="{3C0C71B7-97AC-489A-B0C1-83BC584317C5}" type="pres">
      <dgm:prSet presAssocID="{512C4A2E-9CE6-428C-80E0-AAE214BA27E6}" presName="spaceBetweenRectangles" presStyleCnt="0"/>
      <dgm:spPr/>
    </dgm:pt>
    <dgm:pt modelId="{115C9D2D-7F77-4242-8159-8E0D9E0128E6}" type="pres">
      <dgm:prSet presAssocID="{D2277C4F-E6D5-4BBC-9EC4-4709393724D3}" presName="parentLin" presStyleCnt="0"/>
      <dgm:spPr/>
    </dgm:pt>
    <dgm:pt modelId="{9CD6FA13-0B1A-416D-B389-E5702C0F3E71}" type="pres">
      <dgm:prSet presAssocID="{D2277C4F-E6D5-4BBC-9EC4-4709393724D3}" presName="parentLeftMargin" presStyleLbl="node1" presStyleIdx="2" presStyleCnt="4"/>
      <dgm:spPr/>
    </dgm:pt>
    <dgm:pt modelId="{4083816D-21CC-4D1E-965F-2563A7792144}" type="pres">
      <dgm:prSet presAssocID="{D2277C4F-E6D5-4BBC-9EC4-4709393724D3}" presName="parentText" presStyleLbl="node1" presStyleIdx="3" presStyleCnt="4">
        <dgm:presLayoutVars>
          <dgm:chMax val="0"/>
          <dgm:bulletEnabled val="1"/>
        </dgm:presLayoutVars>
      </dgm:prSet>
      <dgm:spPr/>
    </dgm:pt>
    <dgm:pt modelId="{E154AB47-96BC-4D3B-BDE1-0EAFD668F07D}" type="pres">
      <dgm:prSet presAssocID="{D2277C4F-E6D5-4BBC-9EC4-4709393724D3}" presName="negativeSpace" presStyleCnt="0"/>
      <dgm:spPr/>
    </dgm:pt>
    <dgm:pt modelId="{045E86BA-17E8-4D2B-B072-D10E91B9F89A}" type="pres">
      <dgm:prSet presAssocID="{D2277C4F-E6D5-4BBC-9EC4-4709393724D3}" presName="childText" presStyleLbl="conFgAcc1" presStyleIdx="3" presStyleCnt="4">
        <dgm:presLayoutVars>
          <dgm:bulletEnabled val="1"/>
        </dgm:presLayoutVars>
      </dgm:prSet>
      <dgm:spPr/>
    </dgm:pt>
  </dgm:ptLst>
  <dgm:cxnLst>
    <dgm:cxn modelId="{8911F20E-090C-412E-8AE7-4A4605C3EA1F}" type="presOf" srcId="{D51BFEAE-B0D4-4920-ADF0-5667C068D592}" destId="{5368F5F0-0155-4F7D-A6DE-89E67052E07A}" srcOrd="1" destOrd="0" presId="urn:microsoft.com/office/officeart/2005/8/layout/list1"/>
    <dgm:cxn modelId="{5A43C814-EB7E-458D-9E00-6600FD59C9F7}" type="presOf" srcId="{9049CF2B-7DAB-4D6F-B938-582DC510DCCA}" destId="{F183DB9D-272B-4E6D-AB32-80DE8DCC5669}" srcOrd="0" destOrd="0" presId="urn:microsoft.com/office/officeart/2005/8/layout/list1"/>
    <dgm:cxn modelId="{8A97821B-DABD-4A91-B3C8-AA665CEE93F6}" srcId="{9BBD28ED-822E-4AAF-9863-41B96A812890}" destId="{D15E97C4-066D-4B76-BE33-3DE958625E26}" srcOrd="0" destOrd="0" parTransId="{78D5F99E-8C56-4AAC-8CE4-F199FC7FA9F1}" sibTransId="{22F762FE-D98B-4447-B935-FD1C25A2F4E8}"/>
    <dgm:cxn modelId="{A9BD5723-08E0-4AD5-A6E3-B5AACD0FE0DE}" srcId="{16BBF1F2-EF18-4932-87FC-1A3AC670B50B}" destId="{9049CF2B-7DAB-4D6F-B938-582DC510DCCA}" srcOrd="0" destOrd="0" parTransId="{8E0F9C4A-4FEF-41A6-AD7B-DD872A420A83}" sibTransId="{4434F83C-86DE-4F82-A9DB-6BAAF735AE1C}"/>
    <dgm:cxn modelId="{106B5926-889D-4756-94A4-4051C75E398B}" type="presOf" srcId="{9BBD28ED-822E-4AAF-9863-41B96A812890}" destId="{15E60A09-B80D-4920-965A-FEC7544B77FC}" srcOrd="0" destOrd="0" presId="urn:microsoft.com/office/officeart/2005/8/layout/list1"/>
    <dgm:cxn modelId="{AC049728-449E-4A73-BBEC-6EAD5C1D6B4F}" type="presOf" srcId="{16BBF1F2-EF18-4932-87FC-1A3AC670B50B}" destId="{676F595F-2106-4317-A24F-E656B6F86682}" srcOrd="0" destOrd="0" presId="urn:microsoft.com/office/officeart/2005/8/layout/list1"/>
    <dgm:cxn modelId="{85E64134-ED34-4EEF-B059-749A6600A63C}" type="presOf" srcId="{D51BFEAE-B0D4-4920-ADF0-5667C068D592}" destId="{09C529E0-36CD-4B46-9FEB-5E228A4543D2}" srcOrd="0" destOrd="0" presId="urn:microsoft.com/office/officeart/2005/8/layout/list1"/>
    <dgm:cxn modelId="{509D4E3A-3D10-40A0-AB0A-B32E4372CD90}" srcId="{33BBCC62-4168-45F7-9B59-3A00B7BD1316}" destId="{9BBD28ED-822E-4AAF-9863-41B96A812890}" srcOrd="0" destOrd="0" parTransId="{1CB79019-0CE4-43C8-AF4F-B31A2C6EFD51}" sibTransId="{BA7815DD-03D0-49E8-A08B-59C65D01C410}"/>
    <dgm:cxn modelId="{924F4F5B-01C5-4D92-8BF7-6B3A010486EB}" type="presOf" srcId="{16BBF1F2-EF18-4932-87FC-1A3AC670B50B}" destId="{9FC1D00B-6765-46A4-A25C-9D900E050070}" srcOrd="1" destOrd="0" presId="urn:microsoft.com/office/officeart/2005/8/layout/list1"/>
    <dgm:cxn modelId="{35ED4E43-1057-4149-9529-E347EF935D04}" type="presOf" srcId="{D15E97C4-066D-4B76-BE33-3DE958625E26}" destId="{F758E55E-F9F3-4981-BCEE-5D7BA43DD5DB}" srcOrd="0" destOrd="0" presId="urn:microsoft.com/office/officeart/2005/8/layout/list1"/>
    <dgm:cxn modelId="{A0042052-DEF2-460E-96D6-461A435461E9}" srcId="{33BBCC62-4168-45F7-9B59-3A00B7BD1316}" destId="{D51BFEAE-B0D4-4920-ADF0-5667C068D592}" srcOrd="1" destOrd="0" parTransId="{E73953A9-3C21-4C7A-B7EA-A0F968A4EEEE}" sibTransId="{B4A75EF7-965B-46DA-AB53-32553BAF48B3}"/>
    <dgm:cxn modelId="{63733B74-EBF4-4870-B6C8-37ACD488D0E9}" srcId="{D51BFEAE-B0D4-4920-ADF0-5667C068D592}" destId="{581503DB-E7B1-4472-8365-87B2DCDECFF3}" srcOrd="0" destOrd="0" parTransId="{5B2EB55A-CD1C-4F23-B4A2-C55B4A1D3ED8}" sibTransId="{EF15FDC9-8E93-41DE-8E42-2D8CDFA0F3EB}"/>
    <dgm:cxn modelId="{FE0D87A6-35F5-4723-9215-AD9C804F9E0C}" type="presOf" srcId="{D2277C4F-E6D5-4BBC-9EC4-4709393724D3}" destId="{4083816D-21CC-4D1E-965F-2563A7792144}" srcOrd="1" destOrd="0" presId="urn:microsoft.com/office/officeart/2005/8/layout/list1"/>
    <dgm:cxn modelId="{ABA792AB-901F-44C4-98DF-00A458A08913}" type="presOf" srcId="{9BBD28ED-822E-4AAF-9863-41B96A812890}" destId="{4764129B-7761-4B95-A03D-502AE032A78A}" srcOrd="1" destOrd="0" presId="urn:microsoft.com/office/officeart/2005/8/layout/list1"/>
    <dgm:cxn modelId="{527039AE-9A32-4DED-BCF0-3EC9B8B2E508}" type="presOf" srcId="{C46D6887-2817-46B3-8542-AFD031C8BC14}" destId="{045E86BA-17E8-4D2B-B072-D10E91B9F89A}" srcOrd="0" destOrd="0" presId="urn:microsoft.com/office/officeart/2005/8/layout/list1"/>
    <dgm:cxn modelId="{64697FB5-51CB-44F4-AD4E-C61824595A8A}" srcId="{33BBCC62-4168-45F7-9B59-3A00B7BD1316}" destId="{16BBF1F2-EF18-4932-87FC-1A3AC670B50B}" srcOrd="2" destOrd="0" parTransId="{F4DDC1A2-7161-4520-BC48-4B12FAC6BC9D}" sibTransId="{512C4A2E-9CE6-428C-80E0-AAE214BA27E6}"/>
    <dgm:cxn modelId="{9D8BD7C0-480F-4DF6-9984-704345B58505}" type="presOf" srcId="{D2277C4F-E6D5-4BBC-9EC4-4709393724D3}" destId="{9CD6FA13-0B1A-416D-B389-E5702C0F3E71}" srcOrd="0" destOrd="0" presId="urn:microsoft.com/office/officeart/2005/8/layout/list1"/>
    <dgm:cxn modelId="{F3D90EC3-33A3-427D-845B-99E8A2D2FAE2}" srcId="{33BBCC62-4168-45F7-9B59-3A00B7BD1316}" destId="{D2277C4F-E6D5-4BBC-9EC4-4709393724D3}" srcOrd="3" destOrd="0" parTransId="{C38309F0-FA05-4894-ACD0-44ABE9AF1A8F}" sibTransId="{FEE8307D-43E2-43EA-A95C-3617457F5026}"/>
    <dgm:cxn modelId="{B314F0EB-0B51-4FED-8534-2A3CAEDAEF08}" type="presOf" srcId="{33BBCC62-4168-45F7-9B59-3A00B7BD1316}" destId="{A665AF82-8505-4171-BAA9-2174A3D59870}" srcOrd="0" destOrd="0" presId="urn:microsoft.com/office/officeart/2005/8/layout/list1"/>
    <dgm:cxn modelId="{6F27D2F3-2F34-40FE-B329-44A3732E68B3}" srcId="{D2277C4F-E6D5-4BBC-9EC4-4709393724D3}" destId="{C46D6887-2817-46B3-8542-AFD031C8BC14}" srcOrd="0" destOrd="0" parTransId="{DCB56AF5-84BF-4202-8055-A0528D3DE01D}" sibTransId="{00CC7CF7-8129-4F28-B6B0-A90641A72D0D}"/>
    <dgm:cxn modelId="{735565F9-C531-449F-AF16-03399789AE61}" type="presOf" srcId="{581503DB-E7B1-4472-8365-87B2DCDECFF3}" destId="{708B0FF5-326D-47CA-8907-B37CB19FA87D}" srcOrd="0" destOrd="0" presId="urn:microsoft.com/office/officeart/2005/8/layout/list1"/>
    <dgm:cxn modelId="{354C5FAB-EB6A-47B0-9BDE-F60751088E25}" type="presParOf" srcId="{A665AF82-8505-4171-BAA9-2174A3D59870}" destId="{F27413A5-844A-4287-A424-A551899BCB91}" srcOrd="0" destOrd="0" presId="urn:microsoft.com/office/officeart/2005/8/layout/list1"/>
    <dgm:cxn modelId="{FDC75DFF-0FB0-4129-898E-6866745B16A5}" type="presParOf" srcId="{F27413A5-844A-4287-A424-A551899BCB91}" destId="{15E60A09-B80D-4920-965A-FEC7544B77FC}" srcOrd="0" destOrd="0" presId="urn:microsoft.com/office/officeart/2005/8/layout/list1"/>
    <dgm:cxn modelId="{913CA466-67EC-40D5-BCFA-4F5E0CBF6E98}" type="presParOf" srcId="{F27413A5-844A-4287-A424-A551899BCB91}" destId="{4764129B-7761-4B95-A03D-502AE032A78A}" srcOrd="1" destOrd="0" presId="urn:microsoft.com/office/officeart/2005/8/layout/list1"/>
    <dgm:cxn modelId="{F755C125-1C37-44D8-BA41-A57B5A9FA4F2}" type="presParOf" srcId="{A665AF82-8505-4171-BAA9-2174A3D59870}" destId="{5D581533-A251-49EE-8202-8190EC80410A}" srcOrd="1" destOrd="0" presId="urn:microsoft.com/office/officeart/2005/8/layout/list1"/>
    <dgm:cxn modelId="{AD09EDC7-2E66-4522-BCA6-1F3380752BD0}" type="presParOf" srcId="{A665AF82-8505-4171-BAA9-2174A3D59870}" destId="{F758E55E-F9F3-4981-BCEE-5D7BA43DD5DB}" srcOrd="2" destOrd="0" presId="urn:microsoft.com/office/officeart/2005/8/layout/list1"/>
    <dgm:cxn modelId="{BA5753C9-6283-4353-A736-49C9CAD69333}" type="presParOf" srcId="{A665AF82-8505-4171-BAA9-2174A3D59870}" destId="{5C69DA75-0C34-4631-911E-F9FA646AF0AE}" srcOrd="3" destOrd="0" presId="urn:microsoft.com/office/officeart/2005/8/layout/list1"/>
    <dgm:cxn modelId="{0C964C3D-59D3-4F8F-875A-050468E51190}" type="presParOf" srcId="{A665AF82-8505-4171-BAA9-2174A3D59870}" destId="{93775101-5B73-45A7-ABB2-94A0AB52997A}" srcOrd="4" destOrd="0" presId="urn:microsoft.com/office/officeart/2005/8/layout/list1"/>
    <dgm:cxn modelId="{157EB70E-DCD3-43AD-87E7-8C4AE79197E4}" type="presParOf" srcId="{93775101-5B73-45A7-ABB2-94A0AB52997A}" destId="{09C529E0-36CD-4B46-9FEB-5E228A4543D2}" srcOrd="0" destOrd="0" presId="urn:microsoft.com/office/officeart/2005/8/layout/list1"/>
    <dgm:cxn modelId="{07C10147-05F5-4B16-9F5A-2AB311743B82}" type="presParOf" srcId="{93775101-5B73-45A7-ABB2-94A0AB52997A}" destId="{5368F5F0-0155-4F7D-A6DE-89E67052E07A}" srcOrd="1" destOrd="0" presId="urn:microsoft.com/office/officeart/2005/8/layout/list1"/>
    <dgm:cxn modelId="{6853AB64-F59B-4C0E-817B-5A27F1253898}" type="presParOf" srcId="{A665AF82-8505-4171-BAA9-2174A3D59870}" destId="{A9764F67-D3D7-483F-82E4-06F03C778EE5}" srcOrd="5" destOrd="0" presId="urn:microsoft.com/office/officeart/2005/8/layout/list1"/>
    <dgm:cxn modelId="{23127F06-14ED-476F-B964-4085E94E2971}" type="presParOf" srcId="{A665AF82-8505-4171-BAA9-2174A3D59870}" destId="{708B0FF5-326D-47CA-8907-B37CB19FA87D}" srcOrd="6" destOrd="0" presId="urn:microsoft.com/office/officeart/2005/8/layout/list1"/>
    <dgm:cxn modelId="{A2A47887-D3CB-41FC-AAED-90372FB49FC7}" type="presParOf" srcId="{A665AF82-8505-4171-BAA9-2174A3D59870}" destId="{31907D07-1918-4532-917E-01BB0470134F}" srcOrd="7" destOrd="0" presId="urn:microsoft.com/office/officeart/2005/8/layout/list1"/>
    <dgm:cxn modelId="{E716382D-5C2E-4AEB-81E3-0D0D54072C9F}" type="presParOf" srcId="{A665AF82-8505-4171-BAA9-2174A3D59870}" destId="{C3318848-BC41-41DE-9B48-AA9AEBF2503C}" srcOrd="8" destOrd="0" presId="urn:microsoft.com/office/officeart/2005/8/layout/list1"/>
    <dgm:cxn modelId="{13089E78-80FB-4C8B-99A6-8320C0C857AE}" type="presParOf" srcId="{C3318848-BC41-41DE-9B48-AA9AEBF2503C}" destId="{676F595F-2106-4317-A24F-E656B6F86682}" srcOrd="0" destOrd="0" presId="urn:microsoft.com/office/officeart/2005/8/layout/list1"/>
    <dgm:cxn modelId="{9E4C889A-5017-4EB9-8CC8-5FDD4E02432F}" type="presParOf" srcId="{C3318848-BC41-41DE-9B48-AA9AEBF2503C}" destId="{9FC1D00B-6765-46A4-A25C-9D900E050070}" srcOrd="1" destOrd="0" presId="urn:microsoft.com/office/officeart/2005/8/layout/list1"/>
    <dgm:cxn modelId="{244FC83D-865B-483F-B752-E589AB1B74AF}" type="presParOf" srcId="{A665AF82-8505-4171-BAA9-2174A3D59870}" destId="{90B22043-8E45-4F69-80AC-235CDE28B01C}" srcOrd="9" destOrd="0" presId="urn:microsoft.com/office/officeart/2005/8/layout/list1"/>
    <dgm:cxn modelId="{5E71284D-7072-4632-B3EB-ADCCBB9FC065}" type="presParOf" srcId="{A665AF82-8505-4171-BAA9-2174A3D59870}" destId="{F183DB9D-272B-4E6D-AB32-80DE8DCC5669}" srcOrd="10" destOrd="0" presId="urn:microsoft.com/office/officeart/2005/8/layout/list1"/>
    <dgm:cxn modelId="{631962CA-0540-4CE7-89E3-0D6E2F42BDF3}" type="presParOf" srcId="{A665AF82-8505-4171-BAA9-2174A3D59870}" destId="{3C0C71B7-97AC-489A-B0C1-83BC584317C5}" srcOrd="11" destOrd="0" presId="urn:microsoft.com/office/officeart/2005/8/layout/list1"/>
    <dgm:cxn modelId="{3AB01EEB-83AC-47AE-8625-B89E08570E47}" type="presParOf" srcId="{A665AF82-8505-4171-BAA9-2174A3D59870}" destId="{115C9D2D-7F77-4242-8159-8E0D9E0128E6}" srcOrd="12" destOrd="0" presId="urn:microsoft.com/office/officeart/2005/8/layout/list1"/>
    <dgm:cxn modelId="{2924943C-0631-4308-B80A-8A7A1133447E}" type="presParOf" srcId="{115C9D2D-7F77-4242-8159-8E0D9E0128E6}" destId="{9CD6FA13-0B1A-416D-B389-E5702C0F3E71}" srcOrd="0" destOrd="0" presId="urn:microsoft.com/office/officeart/2005/8/layout/list1"/>
    <dgm:cxn modelId="{2981A59A-6445-4E76-AD50-B89736291F22}" type="presParOf" srcId="{115C9D2D-7F77-4242-8159-8E0D9E0128E6}" destId="{4083816D-21CC-4D1E-965F-2563A7792144}" srcOrd="1" destOrd="0" presId="urn:microsoft.com/office/officeart/2005/8/layout/list1"/>
    <dgm:cxn modelId="{AF0FE9DC-2320-4A56-A2F5-781584A29B3D}" type="presParOf" srcId="{A665AF82-8505-4171-BAA9-2174A3D59870}" destId="{E154AB47-96BC-4D3B-BDE1-0EAFD668F07D}" srcOrd="13" destOrd="0" presId="urn:microsoft.com/office/officeart/2005/8/layout/list1"/>
    <dgm:cxn modelId="{937B8B92-5745-41BC-A487-DFDF5A200564}" type="presParOf" srcId="{A665AF82-8505-4171-BAA9-2174A3D59870}" destId="{045E86BA-17E8-4D2B-B072-D10E91B9F89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1E1EBF-B032-4B83-AD56-9A9299F056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r-HR"/>
        </a:p>
      </dgm:t>
    </dgm:pt>
    <dgm:pt modelId="{7D6F2FF2-0079-4E6E-AE93-A6178C7AE806}">
      <dgm:prSet custT="1"/>
      <dgm:spPr>
        <a:solidFill>
          <a:srgbClr val="AED633"/>
        </a:solidFill>
      </dgm:spPr>
      <dgm:t>
        <a:bodyPr/>
        <a:lstStyle/>
        <a:p>
          <a:pPr algn="ctr"/>
          <a:r>
            <a:rPr lang="en-US" sz="2400" b="1" noProof="0" dirty="0">
              <a:latin typeface="Helvetica Neue"/>
            </a:rPr>
            <a:t>Controlling your body language send positive messages to your boss</a:t>
          </a:r>
        </a:p>
      </dgm:t>
    </dgm:pt>
    <dgm:pt modelId="{25C62054-91CD-486C-BEC0-6BB201B6139B}" type="parTrans" cxnId="{BC5E1382-4A40-45D2-8798-152328945F96}">
      <dgm:prSet/>
      <dgm:spPr/>
      <dgm:t>
        <a:bodyPr/>
        <a:lstStyle/>
        <a:p>
          <a:endParaRPr lang="hr-HR" sz="2400">
            <a:latin typeface="Helvetica Neue"/>
          </a:endParaRPr>
        </a:p>
      </dgm:t>
    </dgm:pt>
    <dgm:pt modelId="{B773214D-6F62-41B7-8C35-B9CD72F37F81}" type="sibTrans" cxnId="{BC5E1382-4A40-45D2-8798-152328945F96}">
      <dgm:prSet/>
      <dgm:spPr/>
      <dgm:t>
        <a:bodyPr/>
        <a:lstStyle/>
        <a:p>
          <a:endParaRPr lang="hr-HR" sz="2400">
            <a:latin typeface="Helvetica Neue"/>
          </a:endParaRPr>
        </a:p>
      </dgm:t>
    </dgm:pt>
    <dgm:pt modelId="{56D0750B-63DC-4984-B8B7-F49D4AC6C9D4}">
      <dgm:prSet custT="1"/>
      <dgm:spPr/>
      <dgm:t>
        <a:bodyPr/>
        <a:lstStyle/>
        <a:p>
          <a:pPr marL="361950" indent="-361950">
            <a:lnSpc>
              <a:spcPct val="100000"/>
            </a:lnSpc>
            <a:spcAft>
              <a:spcPts val="1200"/>
            </a:spcAft>
            <a:buFontTx/>
            <a:buBlip>
              <a:blip xmlns:r="http://schemas.openxmlformats.org/officeDocument/2006/relationships" r:embed="rId1"/>
            </a:buBlip>
            <a:tabLst>
              <a:tab pos="361950" algn="l"/>
            </a:tabLst>
          </a:pPr>
          <a:r>
            <a:rPr lang="en-US" sz="2400" noProof="0" dirty="0">
              <a:latin typeface="Helvetica Neue"/>
            </a:rPr>
            <a:t>have a confident posture</a:t>
          </a:r>
        </a:p>
      </dgm:t>
    </dgm:pt>
    <dgm:pt modelId="{E5ABACAA-49CE-4620-B526-F036F3DD2DE1}" type="parTrans" cxnId="{8EF11BD9-6134-4E2E-BBA4-095BCDC457D5}">
      <dgm:prSet/>
      <dgm:spPr/>
      <dgm:t>
        <a:bodyPr/>
        <a:lstStyle/>
        <a:p>
          <a:endParaRPr lang="hr-HR" sz="2400">
            <a:latin typeface="Helvetica Neue"/>
          </a:endParaRPr>
        </a:p>
      </dgm:t>
    </dgm:pt>
    <dgm:pt modelId="{8CFCD4B0-AA61-41C7-816D-0C28D0CFFC58}" type="sibTrans" cxnId="{8EF11BD9-6134-4E2E-BBA4-095BCDC457D5}">
      <dgm:prSet/>
      <dgm:spPr/>
      <dgm:t>
        <a:bodyPr/>
        <a:lstStyle/>
        <a:p>
          <a:endParaRPr lang="hr-HR" sz="2400">
            <a:latin typeface="Helvetica Neue"/>
          </a:endParaRPr>
        </a:p>
      </dgm:t>
    </dgm:pt>
    <dgm:pt modelId="{9608A3DC-2DFE-4413-9946-E2CD46EAB42C}">
      <dgm:prSet custT="1"/>
      <dgm:spPr/>
      <dgm:t>
        <a:bodyPr/>
        <a:lstStyle/>
        <a:p>
          <a:pPr marL="361950" indent="-361950">
            <a:lnSpc>
              <a:spcPct val="100000"/>
            </a:lnSpc>
            <a:spcAft>
              <a:spcPts val="1200"/>
            </a:spcAft>
            <a:buFontTx/>
            <a:buBlip>
              <a:blip xmlns:r="http://schemas.openxmlformats.org/officeDocument/2006/relationships" r:embed="rId1"/>
            </a:buBlip>
            <a:tabLst>
              <a:tab pos="361950" algn="l"/>
            </a:tabLst>
          </a:pPr>
          <a:r>
            <a:rPr lang="en-US" sz="2400" noProof="0" dirty="0">
              <a:latin typeface="Helvetica Neue"/>
            </a:rPr>
            <a:t>keep the weight on both feet while standing,</a:t>
          </a:r>
        </a:p>
      </dgm:t>
    </dgm:pt>
    <dgm:pt modelId="{E6504E18-4D20-4AE4-9EC7-EF0A285A852D}" type="parTrans" cxnId="{7416451D-771B-43A3-A420-9161C3AD3A09}">
      <dgm:prSet/>
      <dgm:spPr/>
      <dgm:t>
        <a:bodyPr/>
        <a:lstStyle/>
        <a:p>
          <a:endParaRPr lang="hr-HR" sz="2400">
            <a:latin typeface="Helvetica Neue"/>
          </a:endParaRPr>
        </a:p>
      </dgm:t>
    </dgm:pt>
    <dgm:pt modelId="{0313D181-76D1-4E6A-8229-C5A1E9DDE1A4}" type="sibTrans" cxnId="{7416451D-771B-43A3-A420-9161C3AD3A09}">
      <dgm:prSet/>
      <dgm:spPr/>
      <dgm:t>
        <a:bodyPr/>
        <a:lstStyle/>
        <a:p>
          <a:endParaRPr lang="hr-HR" sz="2400">
            <a:latin typeface="Helvetica Neue"/>
          </a:endParaRPr>
        </a:p>
      </dgm:t>
    </dgm:pt>
    <dgm:pt modelId="{3E212C7A-B8BC-46D5-BA83-90D3D4535500}">
      <dgm:prSet custT="1"/>
      <dgm:spPr/>
      <dgm:t>
        <a:bodyPr/>
        <a:lstStyle/>
        <a:p>
          <a:pPr marL="361950" indent="-361950">
            <a:lnSpc>
              <a:spcPct val="100000"/>
            </a:lnSpc>
            <a:spcAft>
              <a:spcPts val="1200"/>
            </a:spcAft>
            <a:buFontTx/>
            <a:buBlip>
              <a:blip xmlns:r="http://schemas.openxmlformats.org/officeDocument/2006/relationships" r:embed="rId1"/>
            </a:buBlip>
            <a:tabLst>
              <a:tab pos="361950" algn="l"/>
            </a:tabLst>
          </a:pPr>
          <a:r>
            <a:rPr lang="en-US" sz="2400" noProof="0" dirty="0">
              <a:latin typeface="Helvetica Neue"/>
            </a:rPr>
            <a:t>open our chest towards the audience,</a:t>
          </a:r>
        </a:p>
      </dgm:t>
    </dgm:pt>
    <dgm:pt modelId="{2315E702-61E0-4100-9C43-8F059B103346}" type="parTrans" cxnId="{826F67F6-8EBE-4E2E-9498-8A328B0FA2D2}">
      <dgm:prSet/>
      <dgm:spPr/>
      <dgm:t>
        <a:bodyPr/>
        <a:lstStyle/>
        <a:p>
          <a:endParaRPr lang="hr-HR" sz="2400">
            <a:latin typeface="Helvetica Neue"/>
          </a:endParaRPr>
        </a:p>
      </dgm:t>
    </dgm:pt>
    <dgm:pt modelId="{4A2D16D1-F267-490A-A321-0A74777ED8BC}" type="sibTrans" cxnId="{826F67F6-8EBE-4E2E-9498-8A328B0FA2D2}">
      <dgm:prSet/>
      <dgm:spPr/>
      <dgm:t>
        <a:bodyPr/>
        <a:lstStyle/>
        <a:p>
          <a:endParaRPr lang="hr-HR" sz="2400">
            <a:latin typeface="Helvetica Neue"/>
          </a:endParaRPr>
        </a:p>
      </dgm:t>
    </dgm:pt>
    <dgm:pt modelId="{863475C2-6F59-4397-88F0-CB23A8E2121C}">
      <dgm:prSet custT="1"/>
      <dgm:spPr/>
      <dgm:t>
        <a:bodyPr/>
        <a:lstStyle/>
        <a:p>
          <a:pPr marL="361950" indent="-361950">
            <a:lnSpc>
              <a:spcPct val="100000"/>
            </a:lnSpc>
            <a:spcAft>
              <a:spcPts val="1200"/>
            </a:spcAft>
            <a:buFontTx/>
            <a:buBlip>
              <a:blip xmlns:r="http://schemas.openxmlformats.org/officeDocument/2006/relationships" r:embed="rId1"/>
            </a:buBlip>
            <a:tabLst>
              <a:tab pos="361950" algn="l"/>
            </a:tabLst>
          </a:pPr>
          <a:r>
            <a:rPr lang="en-US" sz="2400" noProof="0" dirty="0">
              <a:latin typeface="Helvetica Neue"/>
            </a:rPr>
            <a:t>maintain eye contact with people,</a:t>
          </a:r>
        </a:p>
      </dgm:t>
    </dgm:pt>
    <dgm:pt modelId="{5B5C281D-139B-4EBD-90A9-082494159F84}" type="parTrans" cxnId="{F2F8567E-1ED0-4D7E-BF5C-42A534D0D3CB}">
      <dgm:prSet/>
      <dgm:spPr/>
      <dgm:t>
        <a:bodyPr/>
        <a:lstStyle/>
        <a:p>
          <a:endParaRPr lang="hr-HR" sz="2400">
            <a:latin typeface="Helvetica Neue"/>
          </a:endParaRPr>
        </a:p>
      </dgm:t>
    </dgm:pt>
    <dgm:pt modelId="{5663CCE3-4B83-470A-8FD8-BB9229D8FA3A}" type="sibTrans" cxnId="{F2F8567E-1ED0-4D7E-BF5C-42A534D0D3CB}">
      <dgm:prSet/>
      <dgm:spPr/>
      <dgm:t>
        <a:bodyPr/>
        <a:lstStyle/>
        <a:p>
          <a:endParaRPr lang="hr-HR" sz="2400">
            <a:latin typeface="Helvetica Neue"/>
          </a:endParaRPr>
        </a:p>
      </dgm:t>
    </dgm:pt>
    <dgm:pt modelId="{AAB4C7CB-BA41-48CD-929C-1E93D91C5CF6}">
      <dgm:prSet custT="1"/>
      <dgm:spPr/>
      <dgm:t>
        <a:bodyPr/>
        <a:lstStyle/>
        <a:p>
          <a:pPr marL="361950" indent="-361950">
            <a:lnSpc>
              <a:spcPct val="100000"/>
            </a:lnSpc>
            <a:spcAft>
              <a:spcPts val="1200"/>
            </a:spcAft>
            <a:buFontTx/>
            <a:buBlip>
              <a:blip xmlns:r="http://schemas.openxmlformats.org/officeDocument/2006/relationships" r:embed="rId1"/>
            </a:buBlip>
            <a:tabLst>
              <a:tab pos="361950" algn="l"/>
            </a:tabLst>
          </a:pPr>
          <a:r>
            <a:rPr lang="en-US" sz="2400" noProof="0" dirty="0">
              <a:latin typeface="Helvetica Neue"/>
            </a:rPr>
            <a:t>speak at a normal pace.</a:t>
          </a:r>
        </a:p>
      </dgm:t>
    </dgm:pt>
    <dgm:pt modelId="{F2461881-4EB8-4F29-88A1-BEF9016F61DB}" type="parTrans" cxnId="{A7490EA8-488B-40BA-B759-23B11AC99C35}">
      <dgm:prSet/>
      <dgm:spPr/>
      <dgm:t>
        <a:bodyPr/>
        <a:lstStyle/>
        <a:p>
          <a:endParaRPr lang="hr-HR" sz="2400">
            <a:latin typeface="Helvetica Neue"/>
          </a:endParaRPr>
        </a:p>
      </dgm:t>
    </dgm:pt>
    <dgm:pt modelId="{0BAD24DD-7F78-401F-B93C-02A374EA194C}" type="sibTrans" cxnId="{A7490EA8-488B-40BA-B759-23B11AC99C35}">
      <dgm:prSet/>
      <dgm:spPr/>
      <dgm:t>
        <a:bodyPr/>
        <a:lstStyle/>
        <a:p>
          <a:endParaRPr lang="hr-HR" sz="2400">
            <a:latin typeface="Helvetica Neue"/>
          </a:endParaRPr>
        </a:p>
      </dgm:t>
    </dgm:pt>
    <dgm:pt modelId="{F07815E0-BAC3-4F04-8892-8DB80A3C62F2}">
      <dgm:prSet custT="1"/>
      <dgm:spPr/>
      <dgm:t>
        <a:bodyPr/>
        <a:lstStyle/>
        <a:p>
          <a:pPr marL="361950" indent="-361950">
            <a:lnSpc>
              <a:spcPct val="100000"/>
            </a:lnSpc>
            <a:spcAft>
              <a:spcPts val="1200"/>
            </a:spcAft>
            <a:buFontTx/>
            <a:buBlip>
              <a:blip xmlns:r="http://schemas.openxmlformats.org/officeDocument/2006/relationships" r:embed="rId1"/>
            </a:buBlip>
            <a:tabLst>
              <a:tab pos="361950" algn="l"/>
            </a:tabLst>
          </a:pPr>
          <a:endParaRPr lang="en-US" sz="2400" noProof="0" dirty="0">
            <a:latin typeface="Helvetica Neue"/>
          </a:endParaRPr>
        </a:p>
      </dgm:t>
    </dgm:pt>
    <dgm:pt modelId="{8C679C67-6C28-4160-AEA5-40C66CD2B9A2}" type="parTrans" cxnId="{9E116160-2172-41CE-B214-3A489723D5FE}">
      <dgm:prSet/>
      <dgm:spPr/>
      <dgm:t>
        <a:bodyPr/>
        <a:lstStyle/>
        <a:p>
          <a:endParaRPr lang="de-DE"/>
        </a:p>
      </dgm:t>
    </dgm:pt>
    <dgm:pt modelId="{A7A228DF-7B40-4858-B5D5-385BF0EE44B4}" type="sibTrans" cxnId="{9E116160-2172-41CE-B214-3A489723D5FE}">
      <dgm:prSet/>
      <dgm:spPr/>
      <dgm:t>
        <a:bodyPr/>
        <a:lstStyle/>
        <a:p>
          <a:endParaRPr lang="de-DE"/>
        </a:p>
      </dgm:t>
    </dgm:pt>
    <dgm:pt modelId="{8F367DB1-BA6D-4A18-801A-B4362185CAEA}" type="pres">
      <dgm:prSet presAssocID="{8D1E1EBF-B032-4B83-AD56-9A9299F0566A}" presName="linear" presStyleCnt="0">
        <dgm:presLayoutVars>
          <dgm:animLvl val="lvl"/>
          <dgm:resizeHandles val="exact"/>
        </dgm:presLayoutVars>
      </dgm:prSet>
      <dgm:spPr/>
    </dgm:pt>
    <dgm:pt modelId="{77FC8302-ACD1-4B10-AA1C-CDD40812B23E}" type="pres">
      <dgm:prSet presAssocID="{7D6F2FF2-0079-4E6E-AE93-A6178C7AE806}" presName="parentText" presStyleLbl="node1" presStyleIdx="0" presStyleCnt="1">
        <dgm:presLayoutVars>
          <dgm:chMax val="0"/>
          <dgm:bulletEnabled val="1"/>
        </dgm:presLayoutVars>
      </dgm:prSet>
      <dgm:spPr/>
    </dgm:pt>
    <dgm:pt modelId="{7BB8B253-AA6B-4E9D-B168-7CE702BD683F}" type="pres">
      <dgm:prSet presAssocID="{7D6F2FF2-0079-4E6E-AE93-A6178C7AE806}" presName="childText" presStyleLbl="revTx" presStyleIdx="0" presStyleCnt="1" custScaleY="111888">
        <dgm:presLayoutVars>
          <dgm:bulletEnabled val="1"/>
        </dgm:presLayoutVars>
      </dgm:prSet>
      <dgm:spPr/>
    </dgm:pt>
  </dgm:ptLst>
  <dgm:cxnLst>
    <dgm:cxn modelId="{7416451D-771B-43A3-A420-9161C3AD3A09}" srcId="{7D6F2FF2-0079-4E6E-AE93-A6178C7AE806}" destId="{9608A3DC-2DFE-4413-9946-E2CD46EAB42C}" srcOrd="2" destOrd="0" parTransId="{E6504E18-4D20-4AE4-9EC7-EF0A285A852D}" sibTransId="{0313D181-76D1-4E6A-8229-C5A1E9DDE1A4}"/>
    <dgm:cxn modelId="{8351EF20-4A5F-4205-94C6-0D83E20FEE4B}" type="presOf" srcId="{56D0750B-63DC-4984-B8B7-F49D4AC6C9D4}" destId="{7BB8B253-AA6B-4E9D-B168-7CE702BD683F}" srcOrd="0" destOrd="1" presId="urn:microsoft.com/office/officeart/2005/8/layout/vList2"/>
    <dgm:cxn modelId="{5E038D37-6F50-4A20-9AF3-CADF2771E745}" type="presOf" srcId="{8D1E1EBF-B032-4B83-AD56-9A9299F0566A}" destId="{8F367DB1-BA6D-4A18-801A-B4362185CAEA}" srcOrd="0" destOrd="0" presId="urn:microsoft.com/office/officeart/2005/8/layout/vList2"/>
    <dgm:cxn modelId="{9E116160-2172-41CE-B214-3A489723D5FE}" srcId="{7D6F2FF2-0079-4E6E-AE93-A6178C7AE806}" destId="{F07815E0-BAC3-4F04-8892-8DB80A3C62F2}" srcOrd="0" destOrd="0" parTransId="{8C679C67-6C28-4160-AEA5-40C66CD2B9A2}" sibTransId="{A7A228DF-7B40-4858-B5D5-385BF0EE44B4}"/>
    <dgm:cxn modelId="{6DABC147-110C-4B9F-AB35-76F9985769F7}" type="presOf" srcId="{3E212C7A-B8BC-46D5-BA83-90D3D4535500}" destId="{7BB8B253-AA6B-4E9D-B168-7CE702BD683F}" srcOrd="0" destOrd="3" presId="urn:microsoft.com/office/officeart/2005/8/layout/vList2"/>
    <dgm:cxn modelId="{DC5B916B-451F-4DA0-97D1-E10D8B9F02CD}" type="presOf" srcId="{AAB4C7CB-BA41-48CD-929C-1E93D91C5CF6}" destId="{7BB8B253-AA6B-4E9D-B168-7CE702BD683F}" srcOrd="0" destOrd="5" presId="urn:microsoft.com/office/officeart/2005/8/layout/vList2"/>
    <dgm:cxn modelId="{4FD17A59-EEFF-4D1B-9D11-A8CBBA7C26BD}" type="presOf" srcId="{863475C2-6F59-4397-88F0-CB23A8E2121C}" destId="{7BB8B253-AA6B-4E9D-B168-7CE702BD683F}" srcOrd="0" destOrd="4" presId="urn:microsoft.com/office/officeart/2005/8/layout/vList2"/>
    <dgm:cxn modelId="{F2F8567E-1ED0-4D7E-BF5C-42A534D0D3CB}" srcId="{7D6F2FF2-0079-4E6E-AE93-A6178C7AE806}" destId="{863475C2-6F59-4397-88F0-CB23A8E2121C}" srcOrd="4" destOrd="0" parTransId="{5B5C281D-139B-4EBD-90A9-082494159F84}" sibTransId="{5663CCE3-4B83-470A-8FD8-BB9229D8FA3A}"/>
    <dgm:cxn modelId="{BC5E1382-4A40-45D2-8798-152328945F96}" srcId="{8D1E1EBF-B032-4B83-AD56-9A9299F0566A}" destId="{7D6F2FF2-0079-4E6E-AE93-A6178C7AE806}" srcOrd="0" destOrd="0" parTransId="{25C62054-91CD-486C-BEC0-6BB201B6139B}" sibTransId="{B773214D-6F62-41B7-8C35-B9CD72F37F81}"/>
    <dgm:cxn modelId="{A7490EA8-488B-40BA-B759-23B11AC99C35}" srcId="{7D6F2FF2-0079-4E6E-AE93-A6178C7AE806}" destId="{AAB4C7CB-BA41-48CD-929C-1E93D91C5CF6}" srcOrd="5" destOrd="0" parTransId="{F2461881-4EB8-4F29-88A1-BEF9016F61DB}" sibTransId="{0BAD24DD-7F78-401F-B93C-02A374EA194C}"/>
    <dgm:cxn modelId="{15F49DCA-A15A-4E1C-8173-ACD1973797A2}" type="presOf" srcId="{9608A3DC-2DFE-4413-9946-E2CD46EAB42C}" destId="{7BB8B253-AA6B-4E9D-B168-7CE702BD683F}" srcOrd="0" destOrd="2" presId="urn:microsoft.com/office/officeart/2005/8/layout/vList2"/>
    <dgm:cxn modelId="{831EAACD-CE5A-48DA-97DC-2F47E6445D84}" type="presOf" srcId="{F07815E0-BAC3-4F04-8892-8DB80A3C62F2}" destId="{7BB8B253-AA6B-4E9D-B168-7CE702BD683F}" srcOrd="0" destOrd="0" presId="urn:microsoft.com/office/officeart/2005/8/layout/vList2"/>
    <dgm:cxn modelId="{8EF11BD9-6134-4E2E-BBA4-095BCDC457D5}" srcId="{7D6F2FF2-0079-4E6E-AE93-A6178C7AE806}" destId="{56D0750B-63DC-4984-B8B7-F49D4AC6C9D4}" srcOrd="1" destOrd="0" parTransId="{E5ABACAA-49CE-4620-B526-F036F3DD2DE1}" sibTransId="{8CFCD4B0-AA61-41C7-816D-0C28D0CFFC58}"/>
    <dgm:cxn modelId="{97AD57E6-F6B0-402D-A2BF-F22FBC918C4F}" type="presOf" srcId="{7D6F2FF2-0079-4E6E-AE93-A6178C7AE806}" destId="{77FC8302-ACD1-4B10-AA1C-CDD40812B23E}" srcOrd="0" destOrd="0" presId="urn:microsoft.com/office/officeart/2005/8/layout/vList2"/>
    <dgm:cxn modelId="{826F67F6-8EBE-4E2E-9498-8A328B0FA2D2}" srcId="{7D6F2FF2-0079-4E6E-AE93-A6178C7AE806}" destId="{3E212C7A-B8BC-46D5-BA83-90D3D4535500}" srcOrd="3" destOrd="0" parTransId="{2315E702-61E0-4100-9C43-8F059B103346}" sibTransId="{4A2D16D1-F267-490A-A321-0A74777ED8BC}"/>
    <dgm:cxn modelId="{672A7FF6-26B8-4A72-BA07-9B66E623ABE5}" type="presParOf" srcId="{8F367DB1-BA6D-4A18-801A-B4362185CAEA}" destId="{77FC8302-ACD1-4B10-AA1C-CDD40812B23E}" srcOrd="0" destOrd="0" presId="urn:microsoft.com/office/officeart/2005/8/layout/vList2"/>
    <dgm:cxn modelId="{246ABD01-81A8-457E-B9AC-45AAE78C182B}" type="presParOf" srcId="{8F367DB1-BA6D-4A18-801A-B4362185CAEA}" destId="{7BB8B253-AA6B-4E9D-B168-7CE702BD683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8B8FAB-272B-4EF2-A0BC-4FAF4B6AD7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r-HR"/>
        </a:p>
      </dgm:t>
    </dgm:pt>
    <dgm:pt modelId="{00C17B7B-72A8-4A94-8908-9A505C60637C}">
      <dgm:prSet custT="1"/>
      <dgm:spPr>
        <a:solidFill>
          <a:srgbClr val="AED633"/>
        </a:solidFill>
      </dgm:spPr>
      <dgm:t>
        <a:bodyPr/>
        <a:lstStyle/>
        <a:p>
          <a:r>
            <a:rPr lang="en-US" sz="2400" b="1" i="0" noProof="0" dirty="0">
              <a:latin typeface="Helvetica Neue"/>
            </a:rPr>
            <a:t>Humor can help you make the pitch livelier and more engaging. </a:t>
          </a:r>
          <a:endParaRPr lang="en-US" sz="2400" b="1" noProof="0" dirty="0">
            <a:latin typeface="Helvetica Neue"/>
          </a:endParaRPr>
        </a:p>
      </dgm:t>
    </dgm:pt>
    <dgm:pt modelId="{5995846F-6E85-41CC-B1EC-723F3AAEF7B1}" type="parTrans" cxnId="{3FA0E35D-4F42-4947-8177-069035C41970}">
      <dgm:prSet/>
      <dgm:spPr/>
      <dgm:t>
        <a:bodyPr/>
        <a:lstStyle/>
        <a:p>
          <a:endParaRPr lang="en-US" sz="2400" noProof="0" dirty="0">
            <a:latin typeface="Helvetica Neue"/>
          </a:endParaRPr>
        </a:p>
      </dgm:t>
    </dgm:pt>
    <dgm:pt modelId="{7FB7533F-C833-4AAF-8B10-1816E75C7231}" type="sibTrans" cxnId="{3FA0E35D-4F42-4947-8177-069035C41970}">
      <dgm:prSet/>
      <dgm:spPr/>
      <dgm:t>
        <a:bodyPr/>
        <a:lstStyle/>
        <a:p>
          <a:endParaRPr lang="en-US" sz="2400" noProof="0" dirty="0">
            <a:latin typeface="Helvetica Neue"/>
          </a:endParaRPr>
        </a:p>
      </dgm:t>
    </dgm:pt>
    <dgm:pt modelId="{82AA6F82-48E4-404D-B0D1-4497570B3415}">
      <dgm:prSet custT="1"/>
      <dgm:spPr/>
      <dgm:t>
        <a:bodyPr/>
        <a:lstStyle/>
        <a:p>
          <a:pPr marL="361950" indent="-361950">
            <a:buFont typeface="Wingdings" panose="05000000000000000000" pitchFamily="2" charset="2"/>
            <a:buChar char="§"/>
          </a:pPr>
          <a:r>
            <a:rPr lang="en-US" sz="2400" b="0" i="0" noProof="0" dirty="0">
              <a:latin typeface="Helvetica Neue"/>
            </a:rPr>
            <a:t>Be careful with your jokes!!</a:t>
          </a:r>
          <a:endParaRPr lang="en-US" sz="2400" noProof="0" dirty="0">
            <a:latin typeface="Helvetica Neue"/>
          </a:endParaRPr>
        </a:p>
      </dgm:t>
    </dgm:pt>
    <dgm:pt modelId="{604B4B04-59ED-40BC-9975-0DDA93AE8AEA}" type="parTrans" cxnId="{0C7F81A9-2416-49EE-8A48-AD6334DB5A85}">
      <dgm:prSet/>
      <dgm:spPr/>
      <dgm:t>
        <a:bodyPr/>
        <a:lstStyle/>
        <a:p>
          <a:endParaRPr lang="en-US" sz="2400" noProof="0" dirty="0">
            <a:latin typeface="Helvetica Neue"/>
          </a:endParaRPr>
        </a:p>
      </dgm:t>
    </dgm:pt>
    <dgm:pt modelId="{73C74BAA-4928-4A60-9B16-5EC17BE7C226}" type="sibTrans" cxnId="{0C7F81A9-2416-49EE-8A48-AD6334DB5A85}">
      <dgm:prSet/>
      <dgm:spPr/>
      <dgm:t>
        <a:bodyPr/>
        <a:lstStyle/>
        <a:p>
          <a:endParaRPr lang="en-US" sz="2400" noProof="0" dirty="0">
            <a:latin typeface="Helvetica Neue"/>
          </a:endParaRPr>
        </a:p>
      </dgm:t>
    </dgm:pt>
    <dgm:pt modelId="{47CC8163-A16F-4279-B7BA-2552C45A2E65}">
      <dgm:prSet custT="1"/>
      <dgm:spPr>
        <a:solidFill>
          <a:srgbClr val="4D94B7"/>
        </a:solidFill>
      </dgm:spPr>
      <dgm:t>
        <a:bodyPr/>
        <a:lstStyle/>
        <a:p>
          <a:r>
            <a:rPr lang="en-US" sz="2400" b="1" noProof="0" dirty="0">
              <a:latin typeface="Helvetica Neue"/>
            </a:rPr>
            <a:t>Do not forget!</a:t>
          </a:r>
        </a:p>
      </dgm:t>
    </dgm:pt>
    <dgm:pt modelId="{152FF383-B55F-466A-BB37-22E4CCCE2735}" type="parTrans" cxnId="{C105B085-1BD1-4AF9-8260-201A693EEC91}">
      <dgm:prSet/>
      <dgm:spPr/>
      <dgm:t>
        <a:bodyPr/>
        <a:lstStyle/>
        <a:p>
          <a:endParaRPr lang="en-US" sz="2400" noProof="0" dirty="0">
            <a:latin typeface="Helvetica Neue"/>
          </a:endParaRPr>
        </a:p>
      </dgm:t>
    </dgm:pt>
    <dgm:pt modelId="{FF278758-7CD8-4CCD-A574-F5FAA7718117}" type="sibTrans" cxnId="{C105B085-1BD1-4AF9-8260-201A693EEC91}">
      <dgm:prSet/>
      <dgm:spPr/>
      <dgm:t>
        <a:bodyPr/>
        <a:lstStyle/>
        <a:p>
          <a:endParaRPr lang="en-US" sz="2400" noProof="0" dirty="0">
            <a:latin typeface="Helvetica Neue"/>
          </a:endParaRPr>
        </a:p>
      </dgm:t>
    </dgm:pt>
    <dgm:pt modelId="{8728F095-DEFD-4026-8155-0ABF24224C9D}">
      <dgm:prSet custT="1"/>
      <dgm:spPr/>
      <dgm:t>
        <a:bodyPr/>
        <a:lstStyle/>
        <a:p>
          <a:pPr marL="361950" indent="-361950">
            <a:buFont typeface="Wingdings" panose="05000000000000000000" pitchFamily="2" charset="2"/>
            <a:buChar char="§"/>
          </a:pPr>
          <a:r>
            <a:rPr lang="en-US" sz="2400" noProof="0" dirty="0">
              <a:latin typeface="Helvetica Neue"/>
            </a:rPr>
            <a:t>Greet your audience/boss at the beginning of the presentation and engage them/him in your story </a:t>
          </a:r>
        </a:p>
      </dgm:t>
    </dgm:pt>
    <dgm:pt modelId="{2F824C07-F1C0-459C-B0D7-23E04A33F7EE}" type="parTrans" cxnId="{6BE5EBA4-CB22-4CE4-AC80-37D60A28971D}">
      <dgm:prSet/>
      <dgm:spPr/>
      <dgm:t>
        <a:bodyPr/>
        <a:lstStyle/>
        <a:p>
          <a:endParaRPr lang="en-US" sz="2400" noProof="0" dirty="0">
            <a:latin typeface="Helvetica Neue"/>
          </a:endParaRPr>
        </a:p>
      </dgm:t>
    </dgm:pt>
    <dgm:pt modelId="{4F354FCB-145A-469E-9458-A97FE6634B11}" type="sibTrans" cxnId="{6BE5EBA4-CB22-4CE4-AC80-37D60A28971D}">
      <dgm:prSet/>
      <dgm:spPr/>
      <dgm:t>
        <a:bodyPr/>
        <a:lstStyle/>
        <a:p>
          <a:endParaRPr lang="en-US" sz="2400" noProof="0" dirty="0">
            <a:latin typeface="Helvetica Neue"/>
          </a:endParaRPr>
        </a:p>
      </dgm:t>
    </dgm:pt>
    <dgm:pt modelId="{8F2962FC-315C-4F68-A52F-B7422E974439}">
      <dgm:prSet custT="1"/>
      <dgm:spPr/>
      <dgm:t>
        <a:bodyPr/>
        <a:lstStyle/>
        <a:p>
          <a:pPr marL="361950" indent="-361950">
            <a:buFont typeface="Wingdings" panose="05000000000000000000" pitchFamily="2" charset="2"/>
            <a:buChar char="§"/>
          </a:pPr>
          <a:r>
            <a:rPr lang="en-US" sz="2400" noProof="0" dirty="0">
              <a:latin typeface="Helvetica Neue"/>
            </a:rPr>
            <a:t>Thank your audience/boss at the end</a:t>
          </a:r>
        </a:p>
      </dgm:t>
    </dgm:pt>
    <dgm:pt modelId="{38918BEF-4B5E-4057-97CE-5D77889011BB}" type="parTrans" cxnId="{6CFCC76D-8200-48B5-931C-E9652DA460A0}">
      <dgm:prSet/>
      <dgm:spPr/>
      <dgm:t>
        <a:bodyPr/>
        <a:lstStyle/>
        <a:p>
          <a:endParaRPr lang="en-US" sz="2400" noProof="0" dirty="0">
            <a:latin typeface="Helvetica Neue"/>
          </a:endParaRPr>
        </a:p>
      </dgm:t>
    </dgm:pt>
    <dgm:pt modelId="{6F6F6392-71A7-4745-97F9-4D6171DD47FB}" type="sibTrans" cxnId="{6CFCC76D-8200-48B5-931C-E9652DA460A0}">
      <dgm:prSet/>
      <dgm:spPr/>
      <dgm:t>
        <a:bodyPr/>
        <a:lstStyle/>
        <a:p>
          <a:endParaRPr lang="en-US" sz="2400" noProof="0" dirty="0">
            <a:latin typeface="Helvetica Neue"/>
          </a:endParaRPr>
        </a:p>
      </dgm:t>
    </dgm:pt>
    <dgm:pt modelId="{01E3BD5C-FE14-49B3-A817-0F8BE93D4126}">
      <dgm:prSet custT="1"/>
      <dgm:spPr/>
      <dgm:t>
        <a:bodyPr/>
        <a:lstStyle/>
        <a:p>
          <a:pPr marL="361950" indent="-361950">
            <a:buFont typeface="Wingdings" panose="05000000000000000000" pitchFamily="2" charset="2"/>
            <a:buChar char="§"/>
          </a:pPr>
          <a:endParaRPr lang="en-US" sz="2400" noProof="0" dirty="0">
            <a:latin typeface="Helvetica Neue"/>
          </a:endParaRPr>
        </a:p>
      </dgm:t>
    </dgm:pt>
    <dgm:pt modelId="{DD0E9BD9-84CA-4C2D-8881-71CCD52C9FD7}" type="parTrans" cxnId="{A0016DA5-FFB4-4025-B5E3-72454EB101D0}">
      <dgm:prSet/>
      <dgm:spPr/>
      <dgm:t>
        <a:bodyPr/>
        <a:lstStyle/>
        <a:p>
          <a:endParaRPr lang="en-US" noProof="0" dirty="0"/>
        </a:p>
      </dgm:t>
    </dgm:pt>
    <dgm:pt modelId="{C78EA3B3-396B-415E-9E91-AE5EC1140C77}" type="sibTrans" cxnId="{A0016DA5-FFB4-4025-B5E3-72454EB101D0}">
      <dgm:prSet/>
      <dgm:spPr/>
      <dgm:t>
        <a:bodyPr/>
        <a:lstStyle/>
        <a:p>
          <a:endParaRPr lang="en-US" noProof="0" dirty="0"/>
        </a:p>
      </dgm:t>
    </dgm:pt>
    <dgm:pt modelId="{9850E141-38A1-4CAD-A9B9-F0277FB0C75E}">
      <dgm:prSet custT="1"/>
      <dgm:spPr/>
      <dgm:t>
        <a:bodyPr/>
        <a:lstStyle/>
        <a:p>
          <a:pPr marL="361950" indent="-361950">
            <a:buFont typeface="Wingdings" panose="05000000000000000000" pitchFamily="2" charset="2"/>
            <a:buChar char="§"/>
          </a:pPr>
          <a:endParaRPr lang="en-US" sz="2400" noProof="0" dirty="0">
            <a:latin typeface="Helvetica Neue"/>
          </a:endParaRPr>
        </a:p>
      </dgm:t>
    </dgm:pt>
    <dgm:pt modelId="{9E3798CA-187D-42C6-B035-AED467DCDAE3}" type="parTrans" cxnId="{82555813-E6A8-4A47-8F6B-D522E07715A2}">
      <dgm:prSet/>
      <dgm:spPr/>
      <dgm:t>
        <a:bodyPr/>
        <a:lstStyle/>
        <a:p>
          <a:endParaRPr lang="en-US" noProof="0" dirty="0"/>
        </a:p>
      </dgm:t>
    </dgm:pt>
    <dgm:pt modelId="{10118DFD-9218-4D69-9615-3D89A09F66C1}" type="sibTrans" cxnId="{82555813-E6A8-4A47-8F6B-D522E07715A2}">
      <dgm:prSet/>
      <dgm:spPr/>
      <dgm:t>
        <a:bodyPr/>
        <a:lstStyle/>
        <a:p>
          <a:endParaRPr lang="en-US" noProof="0" dirty="0"/>
        </a:p>
      </dgm:t>
    </dgm:pt>
    <dgm:pt modelId="{F5D2EB97-38A9-49BB-8642-C06F560BD913}" type="pres">
      <dgm:prSet presAssocID="{CE8B8FAB-272B-4EF2-A0BC-4FAF4B6AD7CE}" presName="linear" presStyleCnt="0">
        <dgm:presLayoutVars>
          <dgm:animLvl val="lvl"/>
          <dgm:resizeHandles val="exact"/>
        </dgm:presLayoutVars>
      </dgm:prSet>
      <dgm:spPr/>
    </dgm:pt>
    <dgm:pt modelId="{2139AA69-D43F-48BB-BCF3-055F4015DF21}" type="pres">
      <dgm:prSet presAssocID="{00C17B7B-72A8-4A94-8908-9A505C60637C}" presName="parentText" presStyleLbl="node1" presStyleIdx="0" presStyleCnt="2" custLinFactNeighborY="-24059">
        <dgm:presLayoutVars>
          <dgm:chMax val="0"/>
          <dgm:bulletEnabled val="1"/>
        </dgm:presLayoutVars>
      </dgm:prSet>
      <dgm:spPr/>
    </dgm:pt>
    <dgm:pt modelId="{809C0183-6343-4F85-B97B-A314BAC0B94F}" type="pres">
      <dgm:prSet presAssocID="{00C17B7B-72A8-4A94-8908-9A505C60637C}" presName="childText" presStyleLbl="revTx" presStyleIdx="0" presStyleCnt="2" custLinFactNeighborY="-32526">
        <dgm:presLayoutVars>
          <dgm:bulletEnabled val="1"/>
        </dgm:presLayoutVars>
      </dgm:prSet>
      <dgm:spPr/>
    </dgm:pt>
    <dgm:pt modelId="{B3AF96D7-4EA4-47E3-B63F-9DE50EFD3332}" type="pres">
      <dgm:prSet presAssocID="{47CC8163-A16F-4279-B7BA-2552C45A2E65}" presName="parentText" presStyleLbl="node1" presStyleIdx="1" presStyleCnt="2" custLinFactNeighborY="-16768">
        <dgm:presLayoutVars>
          <dgm:chMax val="0"/>
          <dgm:bulletEnabled val="1"/>
        </dgm:presLayoutVars>
      </dgm:prSet>
      <dgm:spPr/>
    </dgm:pt>
    <dgm:pt modelId="{F0B52B17-359B-4894-8072-140F7C49D560}" type="pres">
      <dgm:prSet presAssocID="{47CC8163-A16F-4279-B7BA-2552C45A2E65}" presName="childText" presStyleLbl="revTx" presStyleIdx="1" presStyleCnt="2" custLinFactNeighborY="-31638">
        <dgm:presLayoutVars>
          <dgm:bulletEnabled val="1"/>
        </dgm:presLayoutVars>
      </dgm:prSet>
      <dgm:spPr/>
    </dgm:pt>
  </dgm:ptLst>
  <dgm:cxnLst>
    <dgm:cxn modelId="{8B55EF08-62BA-4203-A630-026D19F205A4}" type="presOf" srcId="{82AA6F82-48E4-404D-B0D1-4497570B3415}" destId="{809C0183-6343-4F85-B97B-A314BAC0B94F}" srcOrd="0" destOrd="1" presId="urn:microsoft.com/office/officeart/2005/8/layout/vList2"/>
    <dgm:cxn modelId="{4D2F500F-5736-4464-9F26-D49F4E7DB012}" type="presOf" srcId="{8728F095-DEFD-4026-8155-0ABF24224C9D}" destId="{F0B52B17-359B-4894-8072-140F7C49D560}" srcOrd="0" destOrd="1" presId="urn:microsoft.com/office/officeart/2005/8/layout/vList2"/>
    <dgm:cxn modelId="{82555813-E6A8-4A47-8F6B-D522E07715A2}" srcId="{47CC8163-A16F-4279-B7BA-2552C45A2E65}" destId="{9850E141-38A1-4CAD-A9B9-F0277FB0C75E}" srcOrd="0" destOrd="0" parTransId="{9E3798CA-187D-42C6-B035-AED467DCDAE3}" sibTransId="{10118DFD-9218-4D69-9615-3D89A09F66C1}"/>
    <dgm:cxn modelId="{3FA0E35D-4F42-4947-8177-069035C41970}" srcId="{CE8B8FAB-272B-4EF2-A0BC-4FAF4B6AD7CE}" destId="{00C17B7B-72A8-4A94-8908-9A505C60637C}" srcOrd="0" destOrd="0" parTransId="{5995846F-6E85-41CC-B1EC-723F3AAEF7B1}" sibTransId="{7FB7533F-C833-4AAF-8B10-1816E75C7231}"/>
    <dgm:cxn modelId="{C12E5841-5162-48F8-9926-4F93089027E6}" type="presOf" srcId="{47CC8163-A16F-4279-B7BA-2552C45A2E65}" destId="{B3AF96D7-4EA4-47E3-B63F-9DE50EFD3332}" srcOrd="0" destOrd="0" presId="urn:microsoft.com/office/officeart/2005/8/layout/vList2"/>
    <dgm:cxn modelId="{6CFCC76D-8200-48B5-931C-E9652DA460A0}" srcId="{47CC8163-A16F-4279-B7BA-2552C45A2E65}" destId="{8F2962FC-315C-4F68-A52F-B7422E974439}" srcOrd="2" destOrd="0" parTransId="{38918BEF-4B5E-4057-97CE-5D77889011BB}" sibTransId="{6F6F6392-71A7-4745-97F9-4D6171DD47FB}"/>
    <dgm:cxn modelId="{6E73DC70-81D1-4BD7-8377-CD4875BCF84C}" type="presOf" srcId="{01E3BD5C-FE14-49B3-A817-0F8BE93D4126}" destId="{809C0183-6343-4F85-B97B-A314BAC0B94F}" srcOrd="0" destOrd="0" presId="urn:microsoft.com/office/officeart/2005/8/layout/vList2"/>
    <dgm:cxn modelId="{173AEC54-E31B-4BD0-90E6-EE1D326512EB}" type="presOf" srcId="{00C17B7B-72A8-4A94-8908-9A505C60637C}" destId="{2139AA69-D43F-48BB-BCF3-055F4015DF21}" srcOrd="0" destOrd="0" presId="urn:microsoft.com/office/officeart/2005/8/layout/vList2"/>
    <dgm:cxn modelId="{C105B085-1BD1-4AF9-8260-201A693EEC91}" srcId="{CE8B8FAB-272B-4EF2-A0BC-4FAF4B6AD7CE}" destId="{47CC8163-A16F-4279-B7BA-2552C45A2E65}" srcOrd="1" destOrd="0" parTransId="{152FF383-B55F-466A-BB37-22E4CCCE2735}" sibTransId="{FF278758-7CD8-4CCD-A574-F5FAA7718117}"/>
    <dgm:cxn modelId="{787222A3-6B65-4038-B6F1-6F07502E9143}" type="presOf" srcId="{8F2962FC-315C-4F68-A52F-B7422E974439}" destId="{F0B52B17-359B-4894-8072-140F7C49D560}" srcOrd="0" destOrd="2" presId="urn:microsoft.com/office/officeart/2005/8/layout/vList2"/>
    <dgm:cxn modelId="{6BE5EBA4-CB22-4CE4-AC80-37D60A28971D}" srcId="{47CC8163-A16F-4279-B7BA-2552C45A2E65}" destId="{8728F095-DEFD-4026-8155-0ABF24224C9D}" srcOrd="1" destOrd="0" parTransId="{2F824C07-F1C0-459C-B0D7-23E04A33F7EE}" sibTransId="{4F354FCB-145A-469E-9458-A97FE6634B11}"/>
    <dgm:cxn modelId="{A0016DA5-FFB4-4025-B5E3-72454EB101D0}" srcId="{00C17B7B-72A8-4A94-8908-9A505C60637C}" destId="{01E3BD5C-FE14-49B3-A817-0F8BE93D4126}" srcOrd="0" destOrd="0" parTransId="{DD0E9BD9-84CA-4C2D-8881-71CCD52C9FD7}" sibTransId="{C78EA3B3-396B-415E-9E91-AE5EC1140C77}"/>
    <dgm:cxn modelId="{0C7F81A9-2416-49EE-8A48-AD6334DB5A85}" srcId="{00C17B7B-72A8-4A94-8908-9A505C60637C}" destId="{82AA6F82-48E4-404D-B0D1-4497570B3415}" srcOrd="1" destOrd="0" parTransId="{604B4B04-59ED-40BC-9975-0DDA93AE8AEA}" sibTransId="{73C74BAA-4928-4A60-9B16-5EC17BE7C226}"/>
    <dgm:cxn modelId="{418640BC-5E3E-42A9-9405-29E58514AEF9}" type="presOf" srcId="{9850E141-38A1-4CAD-A9B9-F0277FB0C75E}" destId="{F0B52B17-359B-4894-8072-140F7C49D560}" srcOrd="0" destOrd="0" presId="urn:microsoft.com/office/officeart/2005/8/layout/vList2"/>
    <dgm:cxn modelId="{81A48AFC-4EE5-44EB-A345-6B42EE2A1A4B}" type="presOf" srcId="{CE8B8FAB-272B-4EF2-A0BC-4FAF4B6AD7CE}" destId="{F5D2EB97-38A9-49BB-8642-C06F560BD913}" srcOrd="0" destOrd="0" presId="urn:microsoft.com/office/officeart/2005/8/layout/vList2"/>
    <dgm:cxn modelId="{043CF0F8-82F7-41FD-96DD-9C9DC50267F0}" type="presParOf" srcId="{F5D2EB97-38A9-49BB-8642-C06F560BD913}" destId="{2139AA69-D43F-48BB-BCF3-055F4015DF21}" srcOrd="0" destOrd="0" presId="urn:microsoft.com/office/officeart/2005/8/layout/vList2"/>
    <dgm:cxn modelId="{ABF9AB65-4C8E-433A-A570-B667EEC178D3}" type="presParOf" srcId="{F5D2EB97-38A9-49BB-8642-C06F560BD913}" destId="{809C0183-6343-4F85-B97B-A314BAC0B94F}" srcOrd="1" destOrd="0" presId="urn:microsoft.com/office/officeart/2005/8/layout/vList2"/>
    <dgm:cxn modelId="{854F126C-DDAE-4C1C-904A-6B9D7CA9782C}" type="presParOf" srcId="{F5D2EB97-38A9-49BB-8642-C06F560BD913}" destId="{B3AF96D7-4EA4-47E3-B63F-9DE50EFD3332}" srcOrd="2" destOrd="0" presId="urn:microsoft.com/office/officeart/2005/8/layout/vList2"/>
    <dgm:cxn modelId="{51626001-8B31-40BC-9976-6F6DE460DF0C}" type="presParOf" srcId="{F5D2EB97-38A9-49BB-8642-C06F560BD913}" destId="{F0B52B17-359B-4894-8072-140F7C49D56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E588ED-7EBD-4940-A553-F6D0A1C66C40}" type="doc">
      <dgm:prSet loTypeId="urn:microsoft.com/office/officeart/2008/layout/VerticalAccentList" loCatId="list" qsTypeId="urn:microsoft.com/office/officeart/2005/8/quickstyle/simple1" qsCatId="simple" csTypeId="urn:microsoft.com/office/officeart/2005/8/colors/accent1_2" csCatId="accent1" phldr="1"/>
      <dgm:spPr/>
    </dgm:pt>
    <dgm:pt modelId="{9F68FCD2-3E48-446E-8F22-E5810A80B537}">
      <dgm:prSet phldrT="[Texto]" custT="1"/>
      <dgm:spPr>
        <a:solidFill>
          <a:srgbClr val="4D94B7"/>
        </a:solidFill>
      </dgm:spPr>
      <dgm:t>
        <a:bodyPr/>
        <a:lstStyle/>
        <a:p>
          <a:r>
            <a:rPr lang="en-US" sz="2400" b="1" noProof="0" dirty="0">
              <a:solidFill>
                <a:schemeClr val="bg1"/>
              </a:solidFill>
              <a:latin typeface="Helvetica Neue"/>
              <a:ea typeface="Microsoft Sans Serif" panose="020B0604020202020204" pitchFamily="34" charset="0"/>
              <a:cs typeface="Microsoft Sans Serif" panose="020B0604020202020204" pitchFamily="34" charset="0"/>
            </a:rPr>
            <a:t>Bad delivery</a:t>
          </a:r>
        </a:p>
      </dgm:t>
    </dgm:pt>
    <dgm:pt modelId="{E365FBAA-F7F0-403A-8397-9FD8F939C0A5}" type="parTrans" cxnId="{3E3F5C2E-585E-46E0-9B67-4CF15D9DE66C}">
      <dgm:prSet/>
      <dgm:spPr/>
      <dgm:t>
        <a:bodyPr/>
        <a:lstStyle/>
        <a:p>
          <a:endParaRPr lang="en-US" sz="2400" b="1" noProof="0" dirty="0">
            <a:solidFill>
              <a:schemeClr val="bg1"/>
            </a:solidFill>
            <a:latin typeface="Helvetica Neue"/>
          </a:endParaRPr>
        </a:p>
      </dgm:t>
    </dgm:pt>
    <dgm:pt modelId="{CA4CCC53-C737-4D1A-A3D6-6E233543B85F}" type="sibTrans" cxnId="{3E3F5C2E-585E-46E0-9B67-4CF15D9DE66C}">
      <dgm:prSet custT="1"/>
      <dgm:spPr>
        <a:solidFill>
          <a:srgbClr val="4D94B7"/>
        </a:solidFill>
      </dgm:spPr>
      <dgm:t>
        <a:bodyPr/>
        <a:lstStyle/>
        <a:p>
          <a:endParaRPr lang="en-US" sz="2400" b="1" noProof="0" dirty="0">
            <a:solidFill>
              <a:schemeClr val="bg1"/>
            </a:solidFill>
            <a:latin typeface="Helvetica Neue"/>
          </a:endParaRPr>
        </a:p>
      </dgm:t>
    </dgm:pt>
    <dgm:pt modelId="{481B99E2-07C2-4F31-B274-5C5173450CC9}">
      <dgm:prSet phldrT="[Texto]" custT="1"/>
      <dgm:spPr>
        <a:solidFill>
          <a:srgbClr val="78B17A"/>
        </a:solidFill>
      </dgm:spPr>
      <dgm:t>
        <a:bodyPr/>
        <a:lstStyle/>
        <a:p>
          <a:r>
            <a:rPr lang="en-US" sz="2400" b="1" noProof="0" dirty="0">
              <a:solidFill>
                <a:schemeClr val="bg1"/>
              </a:solidFill>
              <a:latin typeface="Helvetica Neue"/>
            </a:rPr>
            <a:t>Inexperienced team</a:t>
          </a:r>
        </a:p>
      </dgm:t>
    </dgm:pt>
    <dgm:pt modelId="{B9409D82-36F5-4F73-B775-3E85ACD12163}" type="parTrans" cxnId="{28923907-63B0-42D4-A1D0-E5764EC029D6}">
      <dgm:prSet/>
      <dgm:spPr/>
      <dgm:t>
        <a:bodyPr/>
        <a:lstStyle/>
        <a:p>
          <a:endParaRPr lang="en-US" sz="2400" b="1" noProof="0" dirty="0">
            <a:solidFill>
              <a:schemeClr val="bg1"/>
            </a:solidFill>
            <a:latin typeface="Helvetica Neue"/>
          </a:endParaRPr>
        </a:p>
      </dgm:t>
    </dgm:pt>
    <dgm:pt modelId="{25726D37-C14A-41C3-B5DA-0AA7BB9A5C7F}" type="sibTrans" cxnId="{28923907-63B0-42D4-A1D0-E5764EC029D6}">
      <dgm:prSet custT="1"/>
      <dgm:spPr>
        <a:solidFill>
          <a:srgbClr val="78B17A"/>
        </a:solidFill>
      </dgm:spPr>
      <dgm:t>
        <a:bodyPr/>
        <a:lstStyle/>
        <a:p>
          <a:endParaRPr lang="en-US" sz="2400" b="1" noProof="0" dirty="0">
            <a:solidFill>
              <a:schemeClr val="bg1"/>
            </a:solidFill>
            <a:latin typeface="Helvetica Neue"/>
          </a:endParaRPr>
        </a:p>
      </dgm:t>
    </dgm:pt>
    <dgm:pt modelId="{83888EDB-D508-422E-B9A0-24C7742CD4E7}">
      <dgm:prSet phldrT="[Texto]" custT="1"/>
      <dgm:spPr>
        <a:solidFill>
          <a:srgbClr val="AED633"/>
        </a:solidFill>
      </dgm:spPr>
      <dgm:t>
        <a:bodyPr/>
        <a:lstStyle/>
        <a:p>
          <a:r>
            <a:rPr lang="en-US" sz="2400" b="1" noProof="0" dirty="0">
              <a:solidFill>
                <a:schemeClr val="bg1"/>
              </a:solidFill>
              <a:latin typeface="Helvetica Neue"/>
            </a:rPr>
            <a:t>Answering wrong questions</a:t>
          </a:r>
        </a:p>
      </dgm:t>
    </dgm:pt>
    <dgm:pt modelId="{3592B604-65E3-405B-A8EF-A2A8E584F15E}" type="parTrans" cxnId="{8DC64D60-50D3-49FA-8A32-9B8BDAE761DA}">
      <dgm:prSet/>
      <dgm:spPr/>
      <dgm:t>
        <a:bodyPr/>
        <a:lstStyle/>
        <a:p>
          <a:endParaRPr lang="en-US" sz="2400" b="1" noProof="0" dirty="0">
            <a:solidFill>
              <a:schemeClr val="bg1"/>
            </a:solidFill>
            <a:latin typeface="Helvetica Neue"/>
          </a:endParaRPr>
        </a:p>
      </dgm:t>
    </dgm:pt>
    <dgm:pt modelId="{C3B89293-49C3-4627-94FF-417DD0944269}" type="sibTrans" cxnId="{8DC64D60-50D3-49FA-8A32-9B8BDAE761DA}">
      <dgm:prSet/>
      <dgm:spPr/>
      <dgm:t>
        <a:bodyPr/>
        <a:lstStyle/>
        <a:p>
          <a:endParaRPr lang="en-US" sz="2400" b="1" noProof="0" dirty="0">
            <a:solidFill>
              <a:schemeClr val="bg1"/>
            </a:solidFill>
            <a:latin typeface="Helvetica Neue"/>
          </a:endParaRPr>
        </a:p>
      </dgm:t>
    </dgm:pt>
    <dgm:pt modelId="{5A0042F7-5254-4ED1-BBBA-8388ACFC791C}">
      <dgm:prSet phldrT="[Texto]" custT="1"/>
      <dgm:spPr>
        <a:solidFill>
          <a:srgbClr val="AED633"/>
        </a:solidFill>
      </dgm:spPr>
      <dgm:t>
        <a:bodyPr/>
        <a:lstStyle/>
        <a:p>
          <a:r>
            <a:rPr lang="en-US" sz="2400" b="1" noProof="0" dirty="0">
              <a:solidFill>
                <a:schemeClr val="bg1"/>
              </a:solidFill>
              <a:latin typeface="Helvetica Neue"/>
            </a:rPr>
            <a:t>Idea not being special enough to stand out from other ideas</a:t>
          </a:r>
        </a:p>
      </dgm:t>
    </dgm:pt>
    <dgm:pt modelId="{12DD9173-BBF8-404C-B8B0-0F891096EBA4}" type="parTrans" cxnId="{57267455-8AF3-4B76-8DAB-7E568B74CB00}">
      <dgm:prSet/>
      <dgm:spPr/>
      <dgm:t>
        <a:bodyPr/>
        <a:lstStyle/>
        <a:p>
          <a:endParaRPr lang="en-US" b="1" noProof="0" dirty="0">
            <a:solidFill>
              <a:schemeClr val="bg1"/>
            </a:solidFill>
            <a:latin typeface="Helvetica Neue"/>
          </a:endParaRPr>
        </a:p>
      </dgm:t>
    </dgm:pt>
    <dgm:pt modelId="{450DB699-110A-4104-9CBF-C7634AE169F4}" type="sibTrans" cxnId="{57267455-8AF3-4B76-8DAB-7E568B74CB00}">
      <dgm:prSet/>
      <dgm:spPr/>
      <dgm:t>
        <a:bodyPr/>
        <a:lstStyle/>
        <a:p>
          <a:endParaRPr lang="en-US" b="1" noProof="0" dirty="0">
            <a:solidFill>
              <a:schemeClr val="bg1"/>
            </a:solidFill>
            <a:latin typeface="Helvetica Neue"/>
          </a:endParaRPr>
        </a:p>
      </dgm:t>
    </dgm:pt>
    <dgm:pt modelId="{A79D8860-E2EB-4BC7-970D-3BE3DC6051D3}">
      <dgm:prSet phldrT="[Texto]" custT="1"/>
      <dgm:spPr>
        <a:solidFill>
          <a:srgbClr val="AED633"/>
        </a:solidFill>
      </dgm:spPr>
      <dgm:t>
        <a:bodyPr/>
        <a:lstStyle/>
        <a:p>
          <a:r>
            <a:rPr lang="en-US" sz="2400" b="1" noProof="0" dirty="0">
              <a:solidFill>
                <a:schemeClr val="bg1"/>
              </a:solidFill>
              <a:latin typeface="Helvetica Neue"/>
            </a:rPr>
            <a:t>…..</a:t>
          </a:r>
        </a:p>
      </dgm:t>
    </dgm:pt>
    <dgm:pt modelId="{36633E9B-E34C-4AD8-B06B-6C1AB088E4A7}" type="parTrans" cxnId="{53F12006-8D77-4675-9B34-3B594A7CA2EB}">
      <dgm:prSet/>
      <dgm:spPr/>
      <dgm:t>
        <a:bodyPr/>
        <a:lstStyle/>
        <a:p>
          <a:endParaRPr lang="en-US" b="1" noProof="0" dirty="0">
            <a:solidFill>
              <a:schemeClr val="bg1"/>
            </a:solidFill>
            <a:latin typeface="Helvetica Neue"/>
          </a:endParaRPr>
        </a:p>
      </dgm:t>
    </dgm:pt>
    <dgm:pt modelId="{FC15F988-6605-49EA-9E24-A0E9D8E2BED8}" type="sibTrans" cxnId="{53F12006-8D77-4675-9B34-3B594A7CA2EB}">
      <dgm:prSet/>
      <dgm:spPr/>
      <dgm:t>
        <a:bodyPr/>
        <a:lstStyle/>
        <a:p>
          <a:endParaRPr lang="en-US" b="1" noProof="0" dirty="0">
            <a:solidFill>
              <a:schemeClr val="bg1"/>
            </a:solidFill>
            <a:latin typeface="Helvetica Neue"/>
          </a:endParaRPr>
        </a:p>
      </dgm:t>
    </dgm:pt>
    <dgm:pt modelId="{1E7B2AC8-F492-4060-952A-A2401B04CB62}" type="pres">
      <dgm:prSet presAssocID="{79E588ED-7EBD-4940-A553-F6D0A1C66C40}" presName="Name0" presStyleCnt="0">
        <dgm:presLayoutVars>
          <dgm:chMax/>
          <dgm:chPref/>
          <dgm:dir/>
        </dgm:presLayoutVars>
      </dgm:prSet>
      <dgm:spPr/>
    </dgm:pt>
    <dgm:pt modelId="{942F86C0-B5D5-4FB5-8BDF-0DCABFA22CB6}" type="pres">
      <dgm:prSet presAssocID="{9F68FCD2-3E48-446E-8F22-E5810A80B537}" presName="parenttextcomposite" presStyleCnt="0"/>
      <dgm:spPr/>
    </dgm:pt>
    <dgm:pt modelId="{0C98CBA4-2560-4941-81A2-F46CABD7306A}" type="pres">
      <dgm:prSet presAssocID="{9F68FCD2-3E48-446E-8F22-E5810A80B537}" presName="parenttext" presStyleLbl="revTx" presStyleIdx="0" presStyleCnt="5">
        <dgm:presLayoutVars>
          <dgm:chMax/>
          <dgm:chPref val="2"/>
          <dgm:bulletEnabled val="1"/>
        </dgm:presLayoutVars>
      </dgm:prSet>
      <dgm:spPr/>
    </dgm:pt>
    <dgm:pt modelId="{807FF08B-86DB-4165-A235-CAF2E40A92D3}" type="pres">
      <dgm:prSet presAssocID="{9F68FCD2-3E48-446E-8F22-E5810A80B537}" presName="parallelogramComposite" presStyleCnt="0"/>
      <dgm:spPr/>
    </dgm:pt>
    <dgm:pt modelId="{E95EF8F1-F32D-4BC3-B1BC-A4C1F76788E8}" type="pres">
      <dgm:prSet presAssocID="{9F68FCD2-3E48-446E-8F22-E5810A80B537}" presName="parallelogram1" presStyleLbl="alignNode1" presStyleIdx="0" presStyleCnt="35"/>
      <dgm:spPr/>
    </dgm:pt>
    <dgm:pt modelId="{0055E298-6A45-4894-A92B-7A900E2C0707}" type="pres">
      <dgm:prSet presAssocID="{9F68FCD2-3E48-446E-8F22-E5810A80B537}" presName="parallelogram2" presStyleLbl="alignNode1" presStyleIdx="1" presStyleCnt="35"/>
      <dgm:spPr/>
    </dgm:pt>
    <dgm:pt modelId="{AACF10AE-3FE5-461F-9DB3-55CDA14CECA2}" type="pres">
      <dgm:prSet presAssocID="{9F68FCD2-3E48-446E-8F22-E5810A80B537}" presName="parallelogram3" presStyleLbl="alignNode1" presStyleIdx="2" presStyleCnt="35"/>
      <dgm:spPr/>
    </dgm:pt>
    <dgm:pt modelId="{8D03DA46-4D5D-499A-AD21-A8C2FB5B0CBF}" type="pres">
      <dgm:prSet presAssocID="{9F68FCD2-3E48-446E-8F22-E5810A80B537}" presName="parallelogram4" presStyleLbl="alignNode1" presStyleIdx="3" presStyleCnt="35"/>
      <dgm:spPr/>
    </dgm:pt>
    <dgm:pt modelId="{3F32718F-8897-4C89-8B40-F47A037D4C22}" type="pres">
      <dgm:prSet presAssocID="{9F68FCD2-3E48-446E-8F22-E5810A80B537}" presName="parallelogram5" presStyleLbl="alignNode1" presStyleIdx="4" presStyleCnt="35"/>
      <dgm:spPr/>
    </dgm:pt>
    <dgm:pt modelId="{B7A9F865-0505-4E21-B493-6AD044916393}" type="pres">
      <dgm:prSet presAssocID="{9F68FCD2-3E48-446E-8F22-E5810A80B537}" presName="parallelogram6" presStyleLbl="alignNode1" presStyleIdx="5" presStyleCnt="35"/>
      <dgm:spPr/>
    </dgm:pt>
    <dgm:pt modelId="{3A334686-6686-4E0F-AACF-F2913A532D0F}" type="pres">
      <dgm:prSet presAssocID="{9F68FCD2-3E48-446E-8F22-E5810A80B537}" presName="parallelogram7" presStyleLbl="alignNode1" presStyleIdx="6" presStyleCnt="35"/>
      <dgm:spPr/>
    </dgm:pt>
    <dgm:pt modelId="{E66B5AC5-8B8D-4BDB-B744-BD49448FFCF1}" type="pres">
      <dgm:prSet presAssocID="{CA4CCC53-C737-4D1A-A3D6-6E233543B85F}" presName="sibTrans" presStyleCnt="0"/>
      <dgm:spPr/>
    </dgm:pt>
    <dgm:pt modelId="{82155358-116D-473D-A44B-28BF26226770}" type="pres">
      <dgm:prSet presAssocID="{481B99E2-07C2-4F31-B274-5C5173450CC9}" presName="parenttextcomposite" presStyleCnt="0"/>
      <dgm:spPr/>
    </dgm:pt>
    <dgm:pt modelId="{5A098EE7-B222-4098-B115-2FF1B7C863E3}" type="pres">
      <dgm:prSet presAssocID="{481B99E2-07C2-4F31-B274-5C5173450CC9}" presName="parenttext" presStyleLbl="revTx" presStyleIdx="1" presStyleCnt="5">
        <dgm:presLayoutVars>
          <dgm:chMax/>
          <dgm:chPref val="2"/>
          <dgm:bulletEnabled val="1"/>
        </dgm:presLayoutVars>
      </dgm:prSet>
      <dgm:spPr/>
    </dgm:pt>
    <dgm:pt modelId="{6C15C940-B05D-4750-9FD7-4748C1B30DAA}" type="pres">
      <dgm:prSet presAssocID="{481B99E2-07C2-4F31-B274-5C5173450CC9}" presName="parallelogramComposite" presStyleCnt="0"/>
      <dgm:spPr/>
    </dgm:pt>
    <dgm:pt modelId="{C2C4873D-9C16-4E46-906E-A053061DD909}" type="pres">
      <dgm:prSet presAssocID="{481B99E2-07C2-4F31-B274-5C5173450CC9}" presName="parallelogram1" presStyleLbl="alignNode1" presStyleIdx="7" presStyleCnt="35"/>
      <dgm:spPr/>
    </dgm:pt>
    <dgm:pt modelId="{375C4104-C0CA-4215-BCDA-3DDA0A035802}" type="pres">
      <dgm:prSet presAssocID="{481B99E2-07C2-4F31-B274-5C5173450CC9}" presName="parallelogram2" presStyleLbl="alignNode1" presStyleIdx="8" presStyleCnt="35"/>
      <dgm:spPr/>
    </dgm:pt>
    <dgm:pt modelId="{309680C7-D90C-4D6C-945C-698607276DD2}" type="pres">
      <dgm:prSet presAssocID="{481B99E2-07C2-4F31-B274-5C5173450CC9}" presName="parallelogram3" presStyleLbl="alignNode1" presStyleIdx="9" presStyleCnt="35"/>
      <dgm:spPr/>
    </dgm:pt>
    <dgm:pt modelId="{54F48976-2151-4E76-BA0C-33E26C240D53}" type="pres">
      <dgm:prSet presAssocID="{481B99E2-07C2-4F31-B274-5C5173450CC9}" presName="parallelogram4" presStyleLbl="alignNode1" presStyleIdx="10" presStyleCnt="35"/>
      <dgm:spPr/>
    </dgm:pt>
    <dgm:pt modelId="{CE5F1A54-C3EA-405C-900E-9378967B430B}" type="pres">
      <dgm:prSet presAssocID="{481B99E2-07C2-4F31-B274-5C5173450CC9}" presName="parallelogram5" presStyleLbl="alignNode1" presStyleIdx="11" presStyleCnt="35"/>
      <dgm:spPr/>
    </dgm:pt>
    <dgm:pt modelId="{1C5D15B9-3DF7-402E-B886-408C91F5C8C6}" type="pres">
      <dgm:prSet presAssocID="{481B99E2-07C2-4F31-B274-5C5173450CC9}" presName="parallelogram6" presStyleLbl="alignNode1" presStyleIdx="12" presStyleCnt="35"/>
      <dgm:spPr/>
    </dgm:pt>
    <dgm:pt modelId="{AFB793E2-B7F2-499E-821A-3E5597C22C3C}" type="pres">
      <dgm:prSet presAssocID="{481B99E2-07C2-4F31-B274-5C5173450CC9}" presName="parallelogram7" presStyleLbl="alignNode1" presStyleIdx="13" presStyleCnt="35"/>
      <dgm:spPr/>
    </dgm:pt>
    <dgm:pt modelId="{305333AD-A4E5-43D2-9508-D955AD3E6B7F}" type="pres">
      <dgm:prSet presAssocID="{25726D37-C14A-41C3-B5DA-0AA7BB9A5C7F}" presName="sibTrans" presStyleCnt="0"/>
      <dgm:spPr/>
    </dgm:pt>
    <dgm:pt modelId="{FD3B134F-18F7-42AD-9D53-E8F6E8389F11}" type="pres">
      <dgm:prSet presAssocID="{83888EDB-D508-422E-B9A0-24C7742CD4E7}" presName="parenttextcomposite" presStyleCnt="0"/>
      <dgm:spPr/>
    </dgm:pt>
    <dgm:pt modelId="{91E5C14C-23E1-4B45-A671-07D2C8E6B71C}" type="pres">
      <dgm:prSet presAssocID="{83888EDB-D508-422E-B9A0-24C7742CD4E7}" presName="parenttext" presStyleLbl="revTx" presStyleIdx="2" presStyleCnt="5" custLinFactNeighborX="565" custLinFactNeighborY="-5344">
        <dgm:presLayoutVars>
          <dgm:chMax/>
          <dgm:chPref val="2"/>
          <dgm:bulletEnabled val="1"/>
        </dgm:presLayoutVars>
      </dgm:prSet>
      <dgm:spPr/>
    </dgm:pt>
    <dgm:pt modelId="{9093ABBA-A2A5-4B58-961B-7F2FE232434C}" type="pres">
      <dgm:prSet presAssocID="{83888EDB-D508-422E-B9A0-24C7742CD4E7}" presName="parallelogramComposite" presStyleCnt="0"/>
      <dgm:spPr/>
    </dgm:pt>
    <dgm:pt modelId="{D3374D78-DC86-4A6F-85D1-1B5F374B5B2C}" type="pres">
      <dgm:prSet presAssocID="{83888EDB-D508-422E-B9A0-24C7742CD4E7}" presName="parallelogram1" presStyleLbl="alignNode1" presStyleIdx="14" presStyleCnt="35"/>
      <dgm:spPr/>
    </dgm:pt>
    <dgm:pt modelId="{D8C1BBB0-4F30-4E36-A57A-3CD0A753504F}" type="pres">
      <dgm:prSet presAssocID="{83888EDB-D508-422E-B9A0-24C7742CD4E7}" presName="parallelogram2" presStyleLbl="alignNode1" presStyleIdx="15" presStyleCnt="35"/>
      <dgm:spPr/>
    </dgm:pt>
    <dgm:pt modelId="{08F75F41-5638-45E8-BEC0-6BD392E1AE66}" type="pres">
      <dgm:prSet presAssocID="{83888EDB-D508-422E-B9A0-24C7742CD4E7}" presName="parallelogram3" presStyleLbl="alignNode1" presStyleIdx="16" presStyleCnt="35"/>
      <dgm:spPr/>
    </dgm:pt>
    <dgm:pt modelId="{54F62AD0-F6C9-44E4-B51B-9559AD3EA97B}" type="pres">
      <dgm:prSet presAssocID="{83888EDB-D508-422E-B9A0-24C7742CD4E7}" presName="parallelogram4" presStyleLbl="alignNode1" presStyleIdx="17" presStyleCnt="35"/>
      <dgm:spPr/>
    </dgm:pt>
    <dgm:pt modelId="{BC7BBBCD-B129-4E29-B61D-BE10324994DD}" type="pres">
      <dgm:prSet presAssocID="{83888EDB-D508-422E-B9A0-24C7742CD4E7}" presName="parallelogram5" presStyleLbl="alignNode1" presStyleIdx="18" presStyleCnt="35"/>
      <dgm:spPr/>
    </dgm:pt>
    <dgm:pt modelId="{427638A4-C85B-4F85-99B7-5236E2742B45}" type="pres">
      <dgm:prSet presAssocID="{83888EDB-D508-422E-B9A0-24C7742CD4E7}" presName="parallelogram6" presStyleLbl="alignNode1" presStyleIdx="19" presStyleCnt="35"/>
      <dgm:spPr/>
    </dgm:pt>
    <dgm:pt modelId="{70BDA3BE-2E5D-4DFA-8725-DD4F9EF6C83E}" type="pres">
      <dgm:prSet presAssocID="{83888EDB-D508-422E-B9A0-24C7742CD4E7}" presName="parallelogram7" presStyleLbl="alignNode1" presStyleIdx="20" presStyleCnt="35"/>
      <dgm:spPr/>
    </dgm:pt>
    <dgm:pt modelId="{5309F6B3-A351-4BA6-9280-DE7A1445F8DA}" type="pres">
      <dgm:prSet presAssocID="{C3B89293-49C3-4627-94FF-417DD0944269}" presName="sibTrans" presStyleCnt="0"/>
      <dgm:spPr/>
    </dgm:pt>
    <dgm:pt modelId="{09376609-CD0A-4A4D-B9AA-62DCE2A80275}" type="pres">
      <dgm:prSet presAssocID="{5A0042F7-5254-4ED1-BBBA-8388ACFC791C}" presName="parenttextcomposite" presStyleCnt="0"/>
      <dgm:spPr/>
    </dgm:pt>
    <dgm:pt modelId="{CA5915D7-C8A1-45E1-94A3-F3D831DFC50F}" type="pres">
      <dgm:prSet presAssocID="{5A0042F7-5254-4ED1-BBBA-8388ACFC791C}" presName="parenttext" presStyleLbl="revTx" presStyleIdx="3" presStyleCnt="5">
        <dgm:presLayoutVars>
          <dgm:chMax/>
          <dgm:chPref val="2"/>
          <dgm:bulletEnabled val="1"/>
        </dgm:presLayoutVars>
      </dgm:prSet>
      <dgm:spPr/>
    </dgm:pt>
    <dgm:pt modelId="{2BCC6309-0BFF-470C-8DB4-B8AA29B14DAF}" type="pres">
      <dgm:prSet presAssocID="{5A0042F7-5254-4ED1-BBBA-8388ACFC791C}" presName="parallelogramComposite" presStyleCnt="0"/>
      <dgm:spPr/>
    </dgm:pt>
    <dgm:pt modelId="{82818316-33C5-488B-8D00-DB8CBAF29F07}" type="pres">
      <dgm:prSet presAssocID="{5A0042F7-5254-4ED1-BBBA-8388ACFC791C}" presName="parallelogram1" presStyleLbl="alignNode1" presStyleIdx="21" presStyleCnt="35"/>
      <dgm:spPr/>
    </dgm:pt>
    <dgm:pt modelId="{AC073A67-9429-4B5D-8257-92C5798AC50D}" type="pres">
      <dgm:prSet presAssocID="{5A0042F7-5254-4ED1-BBBA-8388ACFC791C}" presName="parallelogram2" presStyleLbl="alignNode1" presStyleIdx="22" presStyleCnt="35"/>
      <dgm:spPr/>
    </dgm:pt>
    <dgm:pt modelId="{4B5AAC2D-BD80-4D87-B47B-7961552C3C8E}" type="pres">
      <dgm:prSet presAssocID="{5A0042F7-5254-4ED1-BBBA-8388ACFC791C}" presName="parallelogram3" presStyleLbl="alignNode1" presStyleIdx="23" presStyleCnt="35"/>
      <dgm:spPr/>
    </dgm:pt>
    <dgm:pt modelId="{1ED1BA3F-5102-411D-889A-0C40FCD15698}" type="pres">
      <dgm:prSet presAssocID="{5A0042F7-5254-4ED1-BBBA-8388ACFC791C}" presName="parallelogram4" presStyleLbl="alignNode1" presStyleIdx="24" presStyleCnt="35"/>
      <dgm:spPr/>
    </dgm:pt>
    <dgm:pt modelId="{811DD772-E0C8-4C45-B3FA-1AACDC1D8D2F}" type="pres">
      <dgm:prSet presAssocID="{5A0042F7-5254-4ED1-BBBA-8388ACFC791C}" presName="parallelogram5" presStyleLbl="alignNode1" presStyleIdx="25" presStyleCnt="35"/>
      <dgm:spPr/>
    </dgm:pt>
    <dgm:pt modelId="{2554F08C-5F60-4CDA-A44C-756F99B86282}" type="pres">
      <dgm:prSet presAssocID="{5A0042F7-5254-4ED1-BBBA-8388ACFC791C}" presName="parallelogram6" presStyleLbl="alignNode1" presStyleIdx="26" presStyleCnt="35"/>
      <dgm:spPr/>
    </dgm:pt>
    <dgm:pt modelId="{106E8D0E-5115-4617-9E9A-11C8229D521E}" type="pres">
      <dgm:prSet presAssocID="{5A0042F7-5254-4ED1-BBBA-8388ACFC791C}" presName="parallelogram7" presStyleLbl="alignNode1" presStyleIdx="27" presStyleCnt="35"/>
      <dgm:spPr/>
    </dgm:pt>
    <dgm:pt modelId="{0E9E08A5-4B32-41C3-A76A-3E202E9D9728}" type="pres">
      <dgm:prSet presAssocID="{450DB699-110A-4104-9CBF-C7634AE169F4}" presName="sibTrans" presStyleCnt="0"/>
      <dgm:spPr/>
    </dgm:pt>
    <dgm:pt modelId="{0D36A30E-2926-40F9-AD94-7264AA728A7C}" type="pres">
      <dgm:prSet presAssocID="{A79D8860-E2EB-4BC7-970D-3BE3DC6051D3}" presName="parenttextcomposite" presStyleCnt="0"/>
      <dgm:spPr/>
    </dgm:pt>
    <dgm:pt modelId="{40DD2EEC-9BE9-4585-8066-5997000C249E}" type="pres">
      <dgm:prSet presAssocID="{A79D8860-E2EB-4BC7-970D-3BE3DC6051D3}" presName="parenttext" presStyleLbl="revTx" presStyleIdx="4" presStyleCnt="5">
        <dgm:presLayoutVars>
          <dgm:chMax/>
          <dgm:chPref val="2"/>
          <dgm:bulletEnabled val="1"/>
        </dgm:presLayoutVars>
      </dgm:prSet>
      <dgm:spPr/>
    </dgm:pt>
    <dgm:pt modelId="{3AFF5ECA-8C8B-4354-A08E-5A7F8B071B5C}" type="pres">
      <dgm:prSet presAssocID="{A79D8860-E2EB-4BC7-970D-3BE3DC6051D3}" presName="parallelogramComposite" presStyleCnt="0"/>
      <dgm:spPr/>
    </dgm:pt>
    <dgm:pt modelId="{887814EB-FE6E-4FF0-898B-7086FF726506}" type="pres">
      <dgm:prSet presAssocID="{A79D8860-E2EB-4BC7-970D-3BE3DC6051D3}" presName="parallelogram1" presStyleLbl="alignNode1" presStyleIdx="28" presStyleCnt="35"/>
      <dgm:spPr/>
    </dgm:pt>
    <dgm:pt modelId="{90B9AB89-4D07-4129-B87E-EEBA80F0E027}" type="pres">
      <dgm:prSet presAssocID="{A79D8860-E2EB-4BC7-970D-3BE3DC6051D3}" presName="parallelogram2" presStyleLbl="alignNode1" presStyleIdx="29" presStyleCnt="35"/>
      <dgm:spPr/>
    </dgm:pt>
    <dgm:pt modelId="{BD5F9561-D381-48D7-AC4B-82F4BC22B6B8}" type="pres">
      <dgm:prSet presAssocID="{A79D8860-E2EB-4BC7-970D-3BE3DC6051D3}" presName="parallelogram3" presStyleLbl="alignNode1" presStyleIdx="30" presStyleCnt="35"/>
      <dgm:spPr/>
    </dgm:pt>
    <dgm:pt modelId="{15242A18-6BA2-43A0-B35F-B5214A61E42A}" type="pres">
      <dgm:prSet presAssocID="{A79D8860-E2EB-4BC7-970D-3BE3DC6051D3}" presName="parallelogram4" presStyleLbl="alignNode1" presStyleIdx="31" presStyleCnt="35"/>
      <dgm:spPr/>
    </dgm:pt>
    <dgm:pt modelId="{68E3ADDD-DE1F-4A23-A3CE-EA9FD014F361}" type="pres">
      <dgm:prSet presAssocID="{A79D8860-E2EB-4BC7-970D-3BE3DC6051D3}" presName="parallelogram5" presStyleLbl="alignNode1" presStyleIdx="32" presStyleCnt="35"/>
      <dgm:spPr/>
    </dgm:pt>
    <dgm:pt modelId="{2180CEBF-952E-4460-9E47-8A9DA8B84D9C}" type="pres">
      <dgm:prSet presAssocID="{A79D8860-E2EB-4BC7-970D-3BE3DC6051D3}" presName="parallelogram6" presStyleLbl="alignNode1" presStyleIdx="33" presStyleCnt="35"/>
      <dgm:spPr/>
    </dgm:pt>
    <dgm:pt modelId="{83568848-F244-442E-AAA8-8D0C7A224D08}" type="pres">
      <dgm:prSet presAssocID="{A79D8860-E2EB-4BC7-970D-3BE3DC6051D3}" presName="parallelogram7" presStyleLbl="alignNode1" presStyleIdx="34" presStyleCnt="35"/>
      <dgm:spPr/>
    </dgm:pt>
  </dgm:ptLst>
  <dgm:cxnLst>
    <dgm:cxn modelId="{53F12006-8D77-4675-9B34-3B594A7CA2EB}" srcId="{79E588ED-7EBD-4940-A553-F6D0A1C66C40}" destId="{A79D8860-E2EB-4BC7-970D-3BE3DC6051D3}" srcOrd="4" destOrd="0" parTransId="{36633E9B-E34C-4AD8-B06B-6C1AB088E4A7}" sibTransId="{FC15F988-6605-49EA-9E24-A0E9D8E2BED8}"/>
    <dgm:cxn modelId="{28923907-63B0-42D4-A1D0-E5764EC029D6}" srcId="{79E588ED-7EBD-4940-A553-F6D0A1C66C40}" destId="{481B99E2-07C2-4F31-B274-5C5173450CC9}" srcOrd="1" destOrd="0" parTransId="{B9409D82-36F5-4F73-B775-3E85ACD12163}" sibTransId="{25726D37-C14A-41C3-B5DA-0AA7BB9A5C7F}"/>
    <dgm:cxn modelId="{1B14C414-0BFB-4949-A057-A8AC91D38970}" type="presOf" srcId="{83888EDB-D508-422E-B9A0-24C7742CD4E7}" destId="{91E5C14C-23E1-4B45-A671-07D2C8E6B71C}" srcOrd="0" destOrd="0" presId="urn:microsoft.com/office/officeart/2008/layout/VerticalAccentList"/>
    <dgm:cxn modelId="{3E3F5C2E-585E-46E0-9B67-4CF15D9DE66C}" srcId="{79E588ED-7EBD-4940-A553-F6D0A1C66C40}" destId="{9F68FCD2-3E48-446E-8F22-E5810A80B537}" srcOrd="0" destOrd="0" parTransId="{E365FBAA-F7F0-403A-8397-9FD8F939C0A5}" sibTransId="{CA4CCC53-C737-4D1A-A3D6-6E233543B85F}"/>
    <dgm:cxn modelId="{77382E40-8E77-4AAA-BDF2-F3809EBF6BCC}" type="presOf" srcId="{A79D8860-E2EB-4BC7-970D-3BE3DC6051D3}" destId="{40DD2EEC-9BE9-4585-8066-5997000C249E}" srcOrd="0" destOrd="0" presId="urn:microsoft.com/office/officeart/2008/layout/VerticalAccentList"/>
    <dgm:cxn modelId="{8DC64D60-50D3-49FA-8A32-9B8BDAE761DA}" srcId="{79E588ED-7EBD-4940-A553-F6D0A1C66C40}" destId="{83888EDB-D508-422E-B9A0-24C7742CD4E7}" srcOrd="2" destOrd="0" parTransId="{3592B604-65E3-405B-A8EF-A2A8E584F15E}" sibTransId="{C3B89293-49C3-4627-94FF-417DD0944269}"/>
    <dgm:cxn modelId="{03EA9D62-4A87-4131-9B1C-F8C4A49C4358}" type="presOf" srcId="{481B99E2-07C2-4F31-B274-5C5173450CC9}" destId="{5A098EE7-B222-4098-B115-2FF1B7C863E3}" srcOrd="0" destOrd="0" presId="urn:microsoft.com/office/officeart/2008/layout/VerticalAccentList"/>
    <dgm:cxn modelId="{57267455-8AF3-4B76-8DAB-7E568B74CB00}" srcId="{79E588ED-7EBD-4940-A553-F6D0A1C66C40}" destId="{5A0042F7-5254-4ED1-BBBA-8388ACFC791C}" srcOrd="3" destOrd="0" parTransId="{12DD9173-BBF8-404C-B8B0-0F891096EBA4}" sibTransId="{450DB699-110A-4104-9CBF-C7634AE169F4}"/>
    <dgm:cxn modelId="{3B128A58-CC9E-402A-B9E1-B11D332F10A2}" type="presOf" srcId="{5A0042F7-5254-4ED1-BBBA-8388ACFC791C}" destId="{CA5915D7-C8A1-45E1-94A3-F3D831DFC50F}" srcOrd="0" destOrd="0" presId="urn:microsoft.com/office/officeart/2008/layout/VerticalAccentList"/>
    <dgm:cxn modelId="{92C34F95-07EB-45F7-BC69-1763B10D6460}" type="presOf" srcId="{9F68FCD2-3E48-446E-8F22-E5810A80B537}" destId="{0C98CBA4-2560-4941-81A2-F46CABD7306A}" srcOrd="0" destOrd="0" presId="urn:microsoft.com/office/officeart/2008/layout/VerticalAccentList"/>
    <dgm:cxn modelId="{6E5BD1F5-13B2-46A1-BDA5-70E83DD24334}" type="presOf" srcId="{79E588ED-7EBD-4940-A553-F6D0A1C66C40}" destId="{1E7B2AC8-F492-4060-952A-A2401B04CB62}" srcOrd="0" destOrd="0" presId="urn:microsoft.com/office/officeart/2008/layout/VerticalAccentList"/>
    <dgm:cxn modelId="{677F2F48-0B8A-404E-A77D-7AB3EA0F1F5F}" type="presParOf" srcId="{1E7B2AC8-F492-4060-952A-A2401B04CB62}" destId="{942F86C0-B5D5-4FB5-8BDF-0DCABFA22CB6}" srcOrd="0" destOrd="0" presId="urn:microsoft.com/office/officeart/2008/layout/VerticalAccentList"/>
    <dgm:cxn modelId="{FC11AB36-2E60-46CB-80E7-13E3BD092CCA}" type="presParOf" srcId="{942F86C0-B5D5-4FB5-8BDF-0DCABFA22CB6}" destId="{0C98CBA4-2560-4941-81A2-F46CABD7306A}" srcOrd="0" destOrd="0" presId="urn:microsoft.com/office/officeart/2008/layout/VerticalAccentList"/>
    <dgm:cxn modelId="{64981DDA-2F3A-4104-A66E-402D1F7EF63C}" type="presParOf" srcId="{1E7B2AC8-F492-4060-952A-A2401B04CB62}" destId="{807FF08B-86DB-4165-A235-CAF2E40A92D3}" srcOrd="1" destOrd="0" presId="urn:microsoft.com/office/officeart/2008/layout/VerticalAccentList"/>
    <dgm:cxn modelId="{A82064C1-7030-4EEE-9208-E0D2B2D4AC8F}" type="presParOf" srcId="{807FF08B-86DB-4165-A235-CAF2E40A92D3}" destId="{E95EF8F1-F32D-4BC3-B1BC-A4C1F76788E8}" srcOrd="0" destOrd="0" presId="urn:microsoft.com/office/officeart/2008/layout/VerticalAccentList"/>
    <dgm:cxn modelId="{DEA3515C-E72C-4FD2-8292-FE607AFBC9E4}" type="presParOf" srcId="{807FF08B-86DB-4165-A235-CAF2E40A92D3}" destId="{0055E298-6A45-4894-A92B-7A900E2C0707}" srcOrd="1" destOrd="0" presId="urn:microsoft.com/office/officeart/2008/layout/VerticalAccentList"/>
    <dgm:cxn modelId="{BC80CE76-AD50-4FA8-BE86-37CF6BFBD62A}" type="presParOf" srcId="{807FF08B-86DB-4165-A235-CAF2E40A92D3}" destId="{AACF10AE-3FE5-461F-9DB3-55CDA14CECA2}" srcOrd="2" destOrd="0" presId="urn:microsoft.com/office/officeart/2008/layout/VerticalAccentList"/>
    <dgm:cxn modelId="{1DCD88F9-61F4-461A-A18B-AEFF42F6BDB6}" type="presParOf" srcId="{807FF08B-86DB-4165-A235-CAF2E40A92D3}" destId="{8D03DA46-4D5D-499A-AD21-A8C2FB5B0CBF}" srcOrd="3" destOrd="0" presId="urn:microsoft.com/office/officeart/2008/layout/VerticalAccentList"/>
    <dgm:cxn modelId="{7CA9DDCC-777B-4AA2-B640-526FF1DB1EE5}" type="presParOf" srcId="{807FF08B-86DB-4165-A235-CAF2E40A92D3}" destId="{3F32718F-8897-4C89-8B40-F47A037D4C22}" srcOrd="4" destOrd="0" presId="urn:microsoft.com/office/officeart/2008/layout/VerticalAccentList"/>
    <dgm:cxn modelId="{0424EDF0-5A10-43B4-95FC-3B25043CBC13}" type="presParOf" srcId="{807FF08B-86DB-4165-A235-CAF2E40A92D3}" destId="{B7A9F865-0505-4E21-B493-6AD044916393}" srcOrd="5" destOrd="0" presId="urn:microsoft.com/office/officeart/2008/layout/VerticalAccentList"/>
    <dgm:cxn modelId="{F1343C65-9428-48CB-BCCB-0A8618A4A776}" type="presParOf" srcId="{807FF08B-86DB-4165-A235-CAF2E40A92D3}" destId="{3A334686-6686-4E0F-AACF-F2913A532D0F}" srcOrd="6" destOrd="0" presId="urn:microsoft.com/office/officeart/2008/layout/VerticalAccentList"/>
    <dgm:cxn modelId="{7E9A67A2-2170-40B1-9359-049AD5BF10DB}" type="presParOf" srcId="{1E7B2AC8-F492-4060-952A-A2401B04CB62}" destId="{E66B5AC5-8B8D-4BDB-B744-BD49448FFCF1}" srcOrd="2" destOrd="0" presId="urn:microsoft.com/office/officeart/2008/layout/VerticalAccentList"/>
    <dgm:cxn modelId="{7D730B8F-9627-463A-975E-F5C32E1369FE}" type="presParOf" srcId="{1E7B2AC8-F492-4060-952A-A2401B04CB62}" destId="{82155358-116D-473D-A44B-28BF26226770}" srcOrd="3" destOrd="0" presId="urn:microsoft.com/office/officeart/2008/layout/VerticalAccentList"/>
    <dgm:cxn modelId="{10FA8FD2-E466-4521-B06D-6C8C2C67609D}" type="presParOf" srcId="{82155358-116D-473D-A44B-28BF26226770}" destId="{5A098EE7-B222-4098-B115-2FF1B7C863E3}" srcOrd="0" destOrd="0" presId="urn:microsoft.com/office/officeart/2008/layout/VerticalAccentList"/>
    <dgm:cxn modelId="{5372320B-2479-4EC5-BADF-B194735E89FA}" type="presParOf" srcId="{1E7B2AC8-F492-4060-952A-A2401B04CB62}" destId="{6C15C940-B05D-4750-9FD7-4748C1B30DAA}" srcOrd="4" destOrd="0" presId="urn:microsoft.com/office/officeart/2008/layout/VerticalAccentList"/>
    <dgm:cxn modelId="{1471C6F4-CFEE-44F6-AF5D-84904C3A3803}" type="presParOf" srcId="{6C15C940-B05D-4750-9FD7-4748C1B30DAA}" destId="{C2C4873D-9C16-4E46-906E-A053061DD909}" srcOrd="0" destOrd="0" presId="urn:microsoft.com/office/officeart/2008/layout/VerticalAccentList"/>
    <dgm:cxn modelId="{E80046E3-7C2B-4692-99A9-6E44BA29DF2D}" type="presParOf" srcId="{6C15C940-B05D-4750-9FD7-4748C1B30DAA}" destId="{375C4104-C0CA-4215-BCDA-3DDA0A035802}" srcOrd="1" destOrd="0" presId="urn:microsoft.com/office/officeart/2008/layout/VerticalAccentList"/>
    <dgm:cxn modelId="{C2B19346-4A33-4C88-A384-EB02A5E914B0}" type="presParOf" srcId="{6C15C940-B05D-4750-9FD7-4748C1B30DAA}" destId="{309680C7-D90C-4D6C-945C-698607276DD2}" srcOrd="2" destOrd="0" presId="urn:microsoft.com/office/officeart/2008/layout/VerticalAccentList"/>
    <dgm:cxn modelId="{EBF094B1-5BE4-4FF8-A5D5-61C60B829C74}" type="presParOf" srcId="{6C15C940-B05D-4750-9FD7-4748C1B30DAA}" destId="{54F48976-2151-4E76-BA0C-33E26C240D53}" srcOrd="3" destOrd="0" presId="urn:microsoft.com/office/officeart/2008/layout/VerticalAccentList"/>
    <dgm:cxn modelId="{0299D310-CDB3-4DCF-9920-80E7D408BBEC}" type="presParOf" srcId="{6C15C940-B05D-4750-9FD7-4748C1B30DAA}" destId="{CE5F1A54-C3EA-405C-900E-9378967B430B}" srcOrd="4" destOrd="0" presId="urn:microsoft.com/office/officeart/2008/layout/VerticalAccentList"/>
    <dgm:cxn modelId="{8152CE7A-47DF-46A0-B354-12A9BE825789}" type="presParOf" srcId="{6C15C940-B05D-4750-9FD7-4748C1B30DAA}" destId="{1C5D15B9-3DF7-402E-B886-408C91F5C8C6}" srcOrd="5" destOrd="0" presId="urn:microsoft.com/office/officeart/2008/layout/VerticalAccentList"/>
    <dgm:cxn modelId="{49C8786F-DB02-4586-A626-01C1EBBB7E37}" type="presParOf" srcId="{6C15C940-B05D-4750-9FD7-4748C1B30DAA}" destId="{AFB793E2-B7F2-499E-821A-3E5597C22C3C}" srcOrd="6" destOrd="0" presId="urn:microsoft.com/office/officeart/2008/layout/VerticalAccentList"/>
    <dgm:cxn modelId="{49B6A7DC-81A4-47C7-91B4-AF6B23533858}" type="presParOf" srcId="{1E7B2AC8-F492-4060-952A-A2401B04CB62}" destId="{305333AD-A4E5-43D2-9508-D955AD3E6B7F}" srcOrd="5" destOrd="0" presId="urn:microsoft.com/office/officeart/2008/layout/VerticalAccentList"/>
    <dgm:cxn modelId="{C5532F3D-4D41-45A9-BF21-3DF145D3A690}" type="presParOf" srcId="{1E7B2AC8-F492-4060-952A-A2401B04CB62}" destId="{FD3B134F-18F7-42AD-9D53-E8F6E8389F11}" srcOrd="6" destOrd="0" presId="urn:microsoft.com/office/officeart/2008/layout/VerticalAccentList"/>
    <dgm:cxn modelId="{FF13B380-D35A-4EAC-AAB5-57DA74E784C1}" type="presParOf" srcId="{FD3B134F-18F7-42AD-9D53-E8F6E8389F11}" destId="{91E5C14C-23E1-4B45-A671-07D2C8E6B71C}" srcOrd="0" destOrd="0" presId="urn:microsoft.com/office/officeart/2008/layout/VerticalAccentList"/>
    <dgm:cxn modelId="{A0911D2D-AD7C-4F88-B2D9-6F5C9BA024BD}" type="presParOf" srcId="{1E7B2AC8-F492-4060-952A-A2401B04CB62}" destId="{9093ABBA-A2A5-4B58-961B-7F2FE232434C}" srcOrd="7" destOrd="0" presId="urn:microsoft.com/office/officeart/2008/layout/VerticalAccentList"/>
    <dgm:cxn modelId="{6331B3E7-7FE8-41C8-8F79-90EE8FEE609A}" type="presParOf" srcId="{9093ABBA-A2A5-4B58-961B-7F2FE232434C}" destId="{D3374D78-DC86-4A6F-85D1-1B5F374B5B2C}" srcOrd="0" destOrd="0" presId="urn:microsoft.com/office/officeart/2008/layout/VerticalAccentList"/>
    <dgm:cxn modelId="{8211E650-A835-4778-85B8-59203171A9DC}" type="presParOf" srcId="{9093ABBA-A2A5-4B58-961B-7F2FE232434C}" destId="{D8C1BBB0-4F30-4E36-A57A-3CD0A753504F}" srcOrd="1" destOrd="0" presId="urn:microsoft.com/office/officeart/2008/layout/VerticalAccentList"/>
    <dgm:cxn modelId="{0C5A6F0B-F5A6-4633-BD35-8984F81893FD}" type="presParOf" srcId="{9093ABBA-A2A5-4B58-961B-7F2FE232434C}" destId="{08F75F41-5638-45E8-BEC0-6BD392E1AE66}" srcOrd="2" destOrd="0" presId="urn:microsoft.com/office/officeart/2008/layout/VerticalAccentList"/>
    <dgm:cxn modelId="{DE3E54A5-7EEA-46EA-8189-D8CC3C620994}" type="presParOf" srcId="{9093ABBA-A2A5-4B58-961B-7F2FE232434C}" destId="{54F62AD0-F6C9-44E4-B51B-9559AD3EA97B}" srcOrd="3" destOrd="0" presId="urn:microsoft.com/office/officeart/2008/layout/VerticalAccentList"/>
    <dgm:cxn modelId="{DFF40675-0B08-4917-8959-B5004C8ECB58}" type="presParOf" srcId="{9093ABBA-A2A5-4B58-961B-7F2FE232434C}" destId="{BC7BBBCD-B129-4E29-B61D-BE10324994DD}" srcOrd="4" destOrd="0" presId="urn:microsoft.com/office/officeart/2008/layout/VerticalAccentList"/>
    <dgm:cxn modelId="{CA90E1D9-2777-4285-B445-A59AAF19A9CB}" type="presParOf" srcId="{9093ABBA-A2A5-4B58-961B-7F2FE232434C}" destId="{427638A4-C85B-4F85-99B7-5236E2742B45}" srcOrd="5" destOrd="0" presId="urn:microsoft.com/office/officeart/2008/layout/VerticalAccentList"/>
    <dgm:cxn modelId="{8B848FCF-A041-4DE2-9C40-CA85EF31B5BC}" type="presParOf" srcId="{9093ABBA-A2A5-4B58-961B-7F2FE232434C}" destId="{70BDA3BE-2E5D-4DFA-8725-DD4F9EF6C83E}" srcOrd="6" destOrd="0" presId="urn:microsoft.com/office/officeart/2008/layout/VerticalAccentList"/>
    <dgm:cxn modelId="{BBFE477C-BA6B-4F54-888E-D97B848699FC}" type="presParOf" srcId="{1E7B2AC8-F492-4060-952A-A2401B04CB62}" destId="{5309F6B3-A351-4BA6-9280-DE7A1445F8DA}" srcOrd="8" destOrd="0" presId="urn:microsoft.com/office/officeart/2008/layout/VerticalAccentList"/>
    <dgm:cxn modelId="{AAF14362-E15B-4768-8D05-4F6F53050481}" type="presParOf" srcId="{1E7B2AC8-F492-4060-952A-A2401B04CB62}" destId="{09376609-CD0A-4A4D-B9AA-62DCE2A80275}" srcOrd="9" destOrd="0" presId="urn:microsoft.com/office/officeart/2008/layout/VerticalAccentList"/>
    <dgm:cxn modelId="{51EABC45-E814-41F2-AD03-31AEE0ACBC06}" type="presParOf" srcId="{09376609-CD0A-4A4D-B9AA-62DCE2A80275}" destId="{CA5915D7-C8A1-45E1-94A3-F3D831DFC50F}" srcOrd="0" destOrd="0" presId="urn:microsoft.com/office/officeart/2008/layout/VerticalAccentList"/>
    <dgm:cxn modelId="{7098B662-C3CF-42E0-8E66-D75044CCFBCE}" type="presParOf" srcId="{1E7B2AC8-F492-4060-952A-A2401B04CB62}" destId="{2BCC6309-0BFF-470C-8DB4-B8AA29B14DAF}" srcOrd="10" destOrd="0" presId="urn:microsoft.com/office/officeart/2008/layout/VerticalAccentList"/>
    <dgm:cxn modelId="{80B62408-8E43-4F73-B47B-0F81365FA3A3}" type="presParOf" srcId="{2BCC6309-0BFF-470C-8DB4-B8AA29B14DAF}" destId="{82818316-33C5-488B-8D00-DB8CBAF29F07}" srcOrd="0" destOrd="0" presId="urn:microsoft.com/office/officeart/2008/layout/VerticalAccentList"/>
    <dgm:cxn modelId="{88834A00-EE35-4E3D-8355-C152A6D1B75C}" type="presParOf" srcId="{2BCC6309-0BFF-470C-8DB4-B8AA29B14DAF}" destId="{AC073A67-9429-4B5D-8257-92C5798AC50D}" srcOrd="1" destOrd="0" presId="urn:microsoft.com/office/officeart/2008/layout/VerticalAccentList"/>
    <dgm:cxn modelId="{C84FBBD6-DB94-437C-91BF-A04BC2511320}" type="presParOf" srcId="{2BCC6309-0BFF-470C-8DB4-B8AA29B14DAF}" destId="{4B5AAC2D-BD80-4D87-B47B-7961552C3C8E}" srcOrd="2" destOrd="0" presId="urn:microsoft.com/office/officeart/2008/layout/VerticalAccentList"/>
    <dgm:cxn modelId="{DF547249-6D2A-49D9-8601-781100013FBA}" type="presParOf" srcId="{2BCC6309-0BFF-470C-8DB4-B8AA29B14DAF}" destId="{1ED1BA3F-5102-411D-889A-0C40FCD15698}" srcOrd="3" destOrd="0" presId="urn:microsoft.com/office/officeart/2008/layout/VerticalAccentList"/>
    <dgm:cxn modelId="{459EAA95-DA65-4BFD-B13E-FD843D1A391D}" type="presParOf" srcId="{2BCC6309-0BFF-470C-8DB4-B8AA29B14DAF}" destId="{811DD772-E0C8-4C45-B3FA-1AACDC1D8D2F}" srcOrd="4" destOrd="0" presId="urn:microsoft.com/office/officeart/2008/layout/VerticalAccentList"/>
    <dgm:cxn modelId="{8A912C7C-F2DC-4D51-B621-AC31CB92D39F}" type="presParOf" srcId="{2BCC6309-0BFF-470C-8DB4-B8AA29B14DAF}" destId="{2554F08C-5F60-4CDA-A44C-756F99B86282}" srcOrd="5" destOrd="0" presId="urn:microsoft.com/office/officeart/2008/layout/VerticalAccentList"/>
    <dgm:cxn modelId="{246610E3-34DE-4124-AC16-6A1C9E0FBBEB}" type="presParOf" srcId="{2BCC6309-0BFF-470C-8DB4-B8AA29B14DAF}" destId="{106E8D0E-5115-4617-9E9A-11C8229D521E}" srcOrd="6" destOrd="0" presId="urn:microsoft.com/office/officeart/2008/layout/VerticalAccentList"/>
    <dgm:cxn modelId="{2335ED03-8051-441B-B186-AF754E7CE124}" type="presParOf" srcId="{1E7B2AC8-F492-4060-952A-A2401B04CB62}" destId="{0E9E08A5-4B32-41C3-A76A-3E202E9D9728}" srcOrd="11" destOrd="0" presId="urn:microsoft.com/office/officeart/2008/layout/VerticalAccentList"/>
    <dgm:cxn modelId="{76FC74C4-CA37-4280-8BE4-1E6AF3F3F137}" type="presParOf" srcId="{1E7B2AC8-F492-4060-952A-A2401B04CB62}" destId="{0D36A30E-2926-40F9-AD94-7264AA728A7C}" srcOrd="12" destOrd="0" presId="urn:microsoft.com/office/officeart/2008/layout/VerticalAccentList"/>
    <dgm:cxn modelId="{1D7782BC-20AF-40DB-B1FB-7304960952EA}" type="presParOf" srcId="{0D36A30E-2926-40F9-AD94-7264AA728A7C}" destId="{40DD2EEC-9BE9-4585-8066-5997000C249E}" srcOrd="0" destOrd="0" presId="urn:microsoft.com/office/officeart/2008/layout/VerticalAccentList"/>
    <dgm:cxn modelId="{EF0CD215-3FFB-44FC-A868-EA133F521B6B}" type="presParOf" srcId="{1E7B2AC8-F492-4060-952A-A2401B04CB62}" destId="{3AFF5ECA-8C8B-4354-A08E-5A7F8B071B5C}" srcOrd="13" destOrd="0" presId="urn:microsoft.com/office/officeart/2008/layout/VerticalAccentList"/>
    <dgm:cxn modelId="{8E415E0D-D113-47E0-8144-75D46A51BD17}" type="presParOf" srcId="{3AFF5ECA-8C8B-4354-A08E-5A7F8B071B5C}" destId="{887814EB-FE6E-4FF0-898B-7086FF726506}" srcOrd="0" destOrd="0" presId="urn:microsoft.com/office/officeart/2008/layout/VerticalAccentList"/>
    <dgm:cxn modelId="{9A492AAD-0272-4723-86D7-D0CA853C059D}" type="presParOf" srcId="{3AFF5ECA-8C8B-4354-A08E-5A7F8B071B5C}" destId="{90B9AB89-4D07-4129-B87E-EEBA80F0E027}" srcOrd="1" destOrd="0" presId="urn:microsoft.com/office/officeart/2008/layout/VerticalAccentList"/>
    <dgm:cxn modelId="{A38AA955-A7CE-4F04-A99F-33366649752A}" type="presParOf" srcId="{3AFF5ECA-8C8B-4354-A08E-5A7F8B071B5C}" destId="{BD5F9561-D381-48D7-AC4B-82F4BC22B6B8}" srcOrd="2" destOrd="0" presId="urn:microsoft.com/office/officeart/2008/layout/VerticalAccentList"/>
    <dgm:cxn modelId="{A0C75C06-3EA5-4B6F-B9BD-D31BA4D5E708}" type="presParOf" srcId="{3AFF5ECA-8C8B-4354-A08E-5A7F8B071B5C}" destId="{15242A18-6BA2-43A0-B35F-B5214A61E42A}" srcOrd="3" destOrd="0" presId="urn:microsoft.com/office/officeart/2008/layout/VerticalAccentList"/>
    <dgm:cxn modelId="{0EE9BBAB-32CD-4391-92D0-983BE469B055}" type="presParOf" srcId="{3AFF5ECA-8C8B-4354-A08E-5A7F8B071B5C}" destId="{68E3ADDD-DE1F-4A23-A3CE-EA9FD014F361}" srcOrd="4" destOrd="0" presId="urn:microsoft.com/office/officeart/2008/layout/VerticalAccentList"/>
    <dgm:cxn modelId="{ADA64874-1679-4A4D-BE37-94EF82D18000}" type="presParOf" srcId="{3AFF5ECA-8C8B-4354-A08E-5A7F8B071B5C}" destId="{2180CEBF-952E-4460-9E47-8A9DA8B84D9C}" srcOrd="5" destOrd="0" presId="urn:microsoft.com/office/officeart/2008/layout/VerticalAccentList"/>
    <dgm:cxn modelId="{073EDE18-587C-4C07-98DE-22DD9D028D7F}" type="presParOf" srcId="{3AFF5ECA-8C8B-4354-A08E-5A7F8B071B5C}" destId="{83568848-F244-442E-AAA8-8D0C7A224D08}"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FD9B4D-4E15-4B90-BA4F-EA6411399D46}"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hr-HR"/>
        </a:p>
      </dgm:t>
    </dgm:pt>
    <dgm:pt modelId="{B2AE20E8-BC7E-4943-861B-04107BA43579}">
      <dgm:prSet custT="1"/>
      <dgm:spPr/>
      <dgm:t>
        <a:bodyPr/>
        <a:lstStyle/>
        <a:p>
          <a:r>
            <a:rPr lang="en-US" sz="2400" noProof="0" dirty="0">
              <a:latin typeface="Helvetica Neue"/>
            </a:rPr>
            <a:t>Analyze what is the reason of the failure</a:t>
          </a:r>
        </a:p>
      </dgm:t>
    </dgm:pt>
    <dgm:pt modelId="{50FEC861-11FE-4C94-8B24-5970FF0B2317}" type="parTrans" cxnId="{8FA2F6E0-A043-41A9-8F6A-0AC8B640ED0C}">
      <dgm:prSet/>
      <dgm:spPr/>
      <dgm:t>
        <a:bodyPr/>
        <a:lstStyle/>
        <a:p>
          <a:endParaRPr lang="en-US" sz="2400" noProof="0" dirty="0">
            <a:latin typeface="Helvetica Neue"/>
          </a:endParaRPr>
        </a:p>
      </dgm:t>
    </dgm:pt>
    <dgm:pt modelId="{B16F8D7C-46E8-4105-9A4B-DCCF63495D8C}" type="sibTrans" cxnId="{8FA2F6E0-A043-41A9-8F6A-0AC8B640ED0C}">
      <dgm:prSet/>
      <dgm:spPr/>
      <dgm:t>
        <a:bodyPr/>
        <a:lstStyle/>
        <a:p>
          <a:endParaRPr lang="en-US" sz="2400" noProof="0" dirty="0">
            <a:latin typeface="Helvetica Neue"/>
          </a:endParaRPr>
        </a:p>
      </dgm:t>
    </dgm:pt>
    <dgm:pt modelId="{6A6AF0EB-6B84-45E1-B6A5-A633DFB435F7}">
      <dgm:prSet custT="1"/>
      <dgm:spPr/>
      <dgm:t>
        <a:bodyPr/>
        <a:lstStyle/>
        <a:p>
          <a:r>
            <a:rPr lang="en-US" sz="2400" noProof="0" dirty="0">
              <a:latin typeface="Helvetica Neue"/>
            </a:rPr>
            <a:t>Optimize your presentation</a:t>
          </a:r>
        </a:p>
      </dgm:t>
    </dgm:pt>
    <dgm:pt modelId="{7779302B-FE06-4AC7-BB66-A10D5EE46C31}" type="parTrans" cxnId="{FEFA2086-D75C-47BD-90BA-3211F25D8EF8}">
      <dgm:prSet/>
      <dgm:spPr/>
      <dgm:t>
        <a:bodyPr/>
        <a:lstStyle/>
        <a:p>
          <a:endParaRPr lang="en-US" sz="2400" noProof="0" dirty="0">
            <a:latin typeface="Helvetica Neue"/>
          </a:endParaRPr>
        </a:p>
      </dgm:t>
    </dgm:pt>
    <dgm:pt modelId="{9FE4EBD0-6FE4-47B3-86C7-A5CC699BA09B}" type="sibTrans" cxnId="{FEFA2086-D75C-47BD-90BA-3211F25D8EF8}">
      <dgm:prSet/>
      <dgm:spPr/>
      <dgm:t>
        <a:bodyPr/>
        <a:lstStyle/>
        <a:p>
          <a:endParaRPr lang="en-US" sz="2400" noProof="0" dirty="0">
            <a:latin typeface="Helvetica Neue"/>
          </a:endParaRPr>
        </a:p>
      </dgm:t>
    </dgm:pt>
    <dgm:pt modelId="{FB45E868-7DEB-4DE0-ACDC-2A8DF3B0792B}">
      <dgm:prSet custT="1"/>
      <dgm:spPr/>
      <dgm:t>
        <a:bodyPr/>
        <a:lstStyle/>
        <a:p>
          <a:r>
            <a:rPr lang="en-US" sz="2400" b="1" noProof="0" dirty="0">
              <a:latin typeface="Helvetica Neue"/>
            </a:rPr>
            <a:t>Never give up</a:t>
          </a:r>
        </a:p>
      </dgm:t>
    </dgm:pt>
    <dgm:pt modelId="{BB56B978-C69C-44B1-A344-EADB5B99952F}" type="parTrans" cxnId="{8BE5F2DB-0237-4A41-938A-CF079C5E94D2}">
      <dgm:prSet/>
      <dgm:spPr/>
      <dgm:t>
        <a:bodyPr/>
        <a:lstStyle/>
        <a:p>
          <a:endParaRPr lang="en-US" sz="2400" noProof="0" dirty="0">
            <a:latin typeface="Helvetica Neue"/>
          </a:endParaRPr>
        </a:p>
      </dgm:t>
    </dgm:pt>
    <dgm:pt modelId="{4B989D7A-2D78-4B89-BB2A-A89639B3963E}" type="sibTrans" cxnId="{8BE5F2DB-0237-4A41-938A-CF079C5E94D2}">
      <dgm:prSet/>
      <dgm:spPr/>
      <dgm:t>
        <a:bodyPr/>
        <a:lstStyle/>
        <a:p>
          <a:endParaRPr lang="en-US" sz="2400" noProof="0" dirty="0">
            <a:latin typeface="Helvetica Neue"/>
          </a:endParaRPr>
        </a:p>
      </dgm:t>
    </dgm:pt>
    <dgm:pt modelId="{25060C7A-CEB5-414C-B830-AEB93C8D9BDA}">
      <dgm:prSet custT="1"/>
      <dgm:spPr/>
      <dgm:t>
        <a:bodyPr/>
        <a:lstStyle/>
        <a:p>
          <a:r>
            <a:rPr lang="en-US" sz="2400" noProof="0" dirty="0">
              <a:latin typeface="Helvetica Neue"/>
            </a:rPr>
            <a:t>Pay attention to the questions asked during your pitch</a:t>
          </a:r>
        </a:p>
      </dgm:t>
    </dgm:pt>
    <dgm:pt modelId="{DCE37051-7715-4D6B-A9E1-B286C48D6FFB}" type="parTrans" cxnId="{8F8266D2-2E44-4B3E-95B2-E9BF83138422}">
      <dgm:prSet/>
      <dgm:spPr/>
      <dgm:t>
        <a:bodyPr/>
        <a:lstStyle/>
        <a:p>
          <a:endParaRPr lang="en-US" sz="2400" noProof="0" dirty="0">
            <a:latin typeface="Helvetica Neue"/>
          </a:endParaRPr>
        </a:p>
      </dgm:t>
    </dgm:pt>
    <dgm:pt modelId="{7E1BA679-2258-4BED-A3FA-40F3C12480C3}" type="sibTrans" cxnId="{8F8266D2-2E44-4B3E-95B2-E9BF83138422}">
      <dgm:prSet/>
      <dgm:spPr/>
      <dgm:t>
        <a:bodyPr/>
        <a:lstStyle/>
        <a:p>
          <a:endParaRPr lang="en-US" sz="2400" noProof="0" dirty="0">
            <a:latin typeface="Helvetica Neue"/>
          </a:endParaRPr>
        </a:p>
      </dgm:t>
    </dgm:pt>
    <dgm:pt modelId="{C248438A-8A2C-4E09-AAE8-1C8B80412BA6}" type="pres">
      <dgm:prSet presAssocID="{09FD9B4D-4E15-4B90-BA4F-EA6411399D46}" presName="Name0" presStyleCnt="0">
        <dgm:presLayoutVars>
          <dgm:dir/>
          <dgm:animOne val="branch"/>
          <dgm:animLvl val="lvl"/>
        </dgm:presLayoutVars>
      </dgm:prSet>
      <dgm:spPr/>
    </dgm:pt>
    <dgm:pt modelId="{3754722B-DDAE-48C6-96A4-A3D9621402A4}" type="pres">
      <dgm:prSet presAssocID="{B2AE20E8-BC7E-4943-861B-04107BA43579}" presName="chaos" presStyleCnt="0"/>
      <dgm:spPr/>
    </dgm:pt>
    <dgm:pt modelId="{CDA2151F-44D6-4B52-8767-E4C1E82E4AAD}" type="pres">
      <dgm:prSet presAssocID="{B2AE20E8-BC7E-4943-861B-04107BA43579}" presName="parTx1" presStyleLbl="revTx" presStyleIdx="0" presStyleCnt="3"/>
      <dgm:spPr/>
    </dgm:pt>
    <dgm:pt modelId="{336585AB-2F35-496A-A176-49B3C9DC6BBD}" type="pres">
      <dgm:prSet presAssocID="{B2AE20E8-BC7E-4943-861B-04107BA43579}" presName="c1" presStyleLbl="node1" presStyleIdx="0" presStyleCnt="19"/>
      <dgm:spPr/>
    </dgm:pt>
    <dgm:pt modelId="{78F926E9-0646-4304-AC75-13B6EEAF9A78}" type="pres">
      <dgm:prSet presAssocID="{B2AE20E8-BC7E-4943-861B-04107BA43579}" presName="c2" presStyleLbl="node1" presStyleIdx="1" presStyleCnt="19"/>
      <dgm:spPr/>
    </dgm:pt>
    <dgm:pt modelId="{970C8D4D-B4AB-4CD1-97E7-2044879DF3CC}" type="pres">
      <dgm:prSet presAssocID="{B2AE20E8-BC7E-4943-861B-04107BA43579}" presName="c3" presStyleLbl="node1" presStyleIdx="2" presStyleCnt="19"/>
      <dgm:spPr/>
    </dgm:pt>
    <dgm:pt modelId="{F22D7F6E-B95A-453D-ADBE-04C23FE948AC}" type="pres">
      <dgm:prSet presAssocID="{B2AE20E8-BC7E-4943-861B-04107BA43579}" presName="c4" presStyleLbl="node1" presStyleIdx="3" presStyleCnt="19"/>
      <dgm:spPr/>
    </dgm:pt>
    <dgm:pt modelId="{FBDDBE2C-AE85-4A7E-9960-B179C151C538}" type="pres">
      <dgm:prSet presAssocID="{B2AE20E8-BC7E-4943-861B-04107BA43579}" presName="c5" presStyleLbl="node1" presStyleIdx="4" presStyleCnt="19"/>
      <dgm:spPr/>
    </dgm:pt>
    <dgm:pt modelId="{9317F369-3164-42BD-A7B0-E3709567B1FC}" type="pres">
      <dgm:prSet presAssocID="{B2AE20E8-BC7E-4943-861B-04107BA43579}" presName="c6" presStyleLbl="node1" presStyleIdx="5" presStyleCnt="19"/>
      <dgm:spPr/>
    </dgm:pt>
    <dgm:pt modelId="{7F1C0E7D-582D-403A-81A6-E82B84674DEC}" type="pres">
      <dgm:prSet presAssocID="{B2AE20E8-BC7E-4943-861B-04107BA43579}" presName="c7" presStyleLbl="node1" presStyleIdx="6" presStyleCnt="19"/>
      <dgm:spPr/>
    </dgm:pt>
    <dgm:pt modelId="{84071138-711A-4A58-9236-2CAC4D250AAF}" type="pres">
      <dgm:prSet presAssocID="{B2AE20E8-BC7E-4943-861B-04107BA43579}" presName="c8" presStyleLbl="node1" presStyleIdx="7" presStyleCnt="19"/>
      <dgm:spPr/>
    </dgm:pt>
    <dgm:pt modelId="{18BF6E3F-5E65-4957-B0E4-AC93953B4A9B}" type="pres">
      <dgm:prSet presAssocID="{B2AE20E8-BC7E-4943-861B-04107BA43579}" presName="c9" presStyleLbl="node1" presStyleIdx="8" presStyleCnt="19"/>
      <dgm:spPr/>
    </dgm:pt>
    <dgm:pt modelId="{EB8EDF1F-BA8D-4F55-8D4D-313048C02444}" type="pres">
      <dgm:prSet presAssocID="{B2AE20E8-BC7E-4943-861B-04107BA43579}" presName="c10" presStyleLbl="node1" presStyleIdx="9" presStyleCnt="19"/>
      <dgm:spPr/>
    </dgm:pt>
    <dgm:pt modelId="{32704E19-C608-4C18-9BAC-08608E24021D}" type="pres">
      <dgm:prSet presAssocID="{B2AE20E8-BC7E-4943-861B-04107BA43579}" presName="c11" presStyleLbl="node1" presStyleIdx="10" presStyleCnt="19"/>
      <dgm:spPr/>
    </dgm:pt>
    <dgm:pt modelId="{6FBD8732-078B-494F-B8FA-FEC8F9F6A570}" type="pres">
      <dgm:prSet presAssocID="{B2AE20E8-BC7E-4943-861B-04107BA43579}" presName="c12" presStyleLbl="node1" presStyleIdx="11" presStyleCnt="19"/>
      <dgm:spPr/>
    </dgm:pt>
    <dgm:pt modelId="{A5AB315D-8DED-43AC-BC86-6C936C8A7C33}" type="pres">
      <dgm:prSet presAssocID="{B2AE20E8-BC7E-4943-861B-04107BA43579}" presName="c13" presStyleLbl="node1" presStyleIdx="12" presStyleCnt="19"/>
      <dgm:spPr/>
    </dgm:pt>
    <dgm:pt modelId="{F8782F5E-448E-45C7-B9B6-489E711055BA}" type="pres">
      <dgm:prSet presAssocID="{B2AE20E8-BC7E-4943-861B-04107BA43579}" presName="c14" presStyleLbl="node1" presStyleIdx="13" presStyleCnt="19"/>
      <dgm:spPr/>
    </dgm:pt>
    <dgm:pt modelId="{1FF17CC4-7EAD-4269-BD6A-EC80FF3AD41B}" type="pres">
      <dgm:prSet presAssocID="{B2AE20E8-BC7E-4943-861B-04107BA43579}" presName="c15" presStyleLbl="node1" presStyleIdx="14" presStyleCnt="19"/>
      <dgm:spPr/>
    </dgm:pt>
    <dgm:pt modelId="{C4F948CF-EEE8-4A51-B787-519FE379AEF1}" type="pres">
      <dgm:prSet presAssocID="{B2AE20E8-BC7E-4943-861B-04107BA43579}" presName="c16" presStyleLbl="node1" presStyleIdx="15" presStyleCnt="19"/>
      <dgm:spPr/>
    </dgm:pt>
    <dgm:pt modelId="{CC15CCA0-1B39-434C-92EA-11956100C700}" type="pres">
      <dgm:prSet presAssocID="{B2AE20E8-BC7E-4943-861B-04107BA43579}" presName="c17" presStyleLbl="node1" presStyleIdx="16" presStyleCnt="19"/>
      <dgm:spPr/>
    </dgm:pt>
    <dgm:pt modelId="{A096B3A0-E4F5-432B-BF56-4666B665364E}" type="pres">
      <dgm:prSet presAssocID="{B2AE20E8-BC7E-4943-861B-04107BA43579}" presName="c18" presStyleLbl="node1" presStyleIdx="17" presStyleCnt="19"/>
      <dgm:spPr/>
    </dgm:pt>
    <dgm:pt modelId="{2E2AB5B2-8CFF-42EE-AED8-8ADF40C58605}" type="pres">
      <dgm:prSet presAssocID="{B16F8D7C-46E8-4105-9A4B-DCCF63495D8C}" presName="chevronComposite1" presStyleCnt="0"/>
      <dgm:spPr/>
    </dgm:pt>
    <dgm:pt modelId="{F0F3FBFC-A001-4724-A635-74453A808928}" type="pres">
      <dgm:prSet presAssocID="{B16F8D7C-46E8-4105-9A4B-DCCF63495D8C}" presName="chevron1" presStyleLbl="sibTrans2D1" presStyleIdx="0" presStyleCnt="3"/>
      <dgm:spPr/>
    </dgm:pt>
    <dgm:pt modelId="{49D744DC-05A1-4EB8-8736-30C9244C338E}" type="pres">
      <dgm:prSet presAssocID="{B16F8D7C-46E8-4105-9A4B-DCCF63495D8C}" presName="spChevron1" presStyleCnt="0"/>
      <dgm:spPr/>
    </dgm:pt>
    <dgm:pt modelId="{2DC34145-A0A5-4FBE-8061-9332F61A8F7F}" type="pres">
      <dgm:prSet presAssocID="{25060C7A-CEB5-414C-B830-AEB93C8D9BDA}" presName="middle" presStyleCnt="0"/>
      <dgm:spPr/>
    </dgm:pt>
    <dgm:pt modelId="{A8EBF851-676E-422E-9D8F-445F1220B04C}" type="pres">
      <dgm:prSet presAssocID="{25060C7A-CEB5-414C-B830-AEB93C8D9BDA}" presName="parTxMid" presStyleLbl="revTx" presStyleIdx="1" presStyleCnt="3"/>
      <dgm:spPr/>
    </dgm:pt>
    <dgm:pt modelId="{F0EC7EE5-6AE3-47DF-8C68-29B93B6C1D68}" type="pres">
      <dgm:prSet presAssocID="{25060C7A-CEB5-414C-B830-AEB93C8D9BDA}" presName="spMid" presStyleCnt="0"/>
      <dgm:spPr/>
    </dgm:pt>
    <dgm:pt modelId="{96C586D3-E27A-48B2-97C1-FB28374009BD}" type="pres">
      <dgm:prSet presAssocID="{7E1BA679-2258-4BED-A3FA-40F3C12480C3}" presName="chevronComposite1" presStyleCnt="0"/>
      <dgm:spPr/>
    </dgm:pt>
    <dgm:pt modelId="{D02D44A1-13AB-45DC-AD0C-201D34AC85B2}" type="pres">
      <dgm:prSet presAssocID="{7E1BA679-2258-4BED-A3FA-40F3C12480C3}" presName="chevron1" presStyleLbl="sibTrans2D1" presStyleIdx="1" presStyleCnt="3"/>
      <dgm:spPr/>
    </dgm:pt>
    <dgm:pt modelId="{21A411D7-4620-4247-A8A2-1C0E35334686}" type="pres">
      <dgm:prSet presAssocID="{7E1BA679-2258-4BED-A3FA-40F3C12480C3}" presName="spChevron1" presStyleCnt="0"/>
      <dgm:spPr/>
    </dgm:pt>
    <dgm:pt modelId="{07D9435B-380D-47B9-BB37-A4B900D3E8C4}" type="pres">
      <dgm:prSet presAssocID="{6A6AF0EB-6B84-45E1-B6A5-A633DFB435F7}" presName="middle" presStyleCnt="0"/>
      <dgm:spPr/>
    </dgm:pt>
    <dgm:pt modelId="{D34DC662-23FF-493D-B4F3-454438B3F26A}" type="pres">
      <dgm:prSet presAssocID="{6A6AF0EB-6B84-45E1-B6A5-A633DFB435F7}" presName="parTxMid" presStyleLbl="revTx" presStyleIdx="2" presStyleCnt="3"/>
      <dgm:spPr/>
    </dgm:pt>
    <dgm:pt modelId="{22400029-233E-4E2D-BB79-1214FA9BFB44}" type="pres">
      <dgm:prSet presAssocID="{6A6AF0EB-6B84-45E1-B6A5-A633DFB435F7}" presName="spMid" presStyleCnt="0"/>
      <dgm:spPr/>
    </dgm:pt>
    <dgm:pt modelId="{9C3BEE97-9189-4303-B957-EE716DACAA96}" type="pres">
      <dgm:prSet presAssocID="{9FE4EBD0-6FE4-47B3-86C7-A5CC699BA09B}" presName="chevronComposite1" presStyleCnt="0"/>
      <dgm:spPr/>
    </dgm:pt>
    <dgm:pt modelId="{8F6D6A4E-ABE9-48DD-9C5D-37FAFDAF6FA3}" type="pres">
      <dgm:prSet presAssocID="{9FE4EBD0-6FE4-47B3-86C7-A5CC699BA09B}" presName="chevron1" presStyleLbl="sibTrans2D1" presStyleIdx="2" presStyleCnt="3"/>
      <dgm:spPr/>
    </dgm:pt>
    <dgm:pt modelId="{10BF2001-345B-4EE0-A54F-CAF53EE84793}" type="pres">
      <dgm:prSet presAssocID="{9FE4EBD0-6FE4-47B3-86C7-A5CC699BA09B}" presName="spChevron1" presStyleCnt="0"/>
      <dgm:spPr/>
    </dgm:pt>
    <dgm:pt modelId="{73C9B741-1C60-405D-9885-9E54AB709469}" type="pres">
      <dgm:prSet presAssocID="{FB45E868-7DEB-4DE0-ACDC-2A8DF3B0792B}" presName="last" presStyleCnt="0"/>
      <dgm:spPr/>
    </dgm:pt>
    <dgm:pt modelId="{4335726A-92E8-4B02-8414-FEF0CF3646F5}" type="pres">
      <dgm:prSet presAssocID="{FB45E868-7DEB-4DE0-ACDC-2A8DF3B0792B}" presName="circleTx" presStyleLbl="node1" presStyleIdx="18" presStyleCnt="19"/>
      <dgm:spPr/>
    </dgm:pt>
    <dgm:pt modelId="{CEC65DA1-705C-4F9F-8BFA-808ADE601A5A}" type="pres">
      <dgm:prSet presAssocID="{FB45E868-7DEB-4DE0-ACDC-2A8DF3B0792B}" presName="spN" presStyleCnt="0"/>
      <dgm:spPr/>
    </dgm:pt>
  </dgm:ptLst>
  <dgm:cxnLst>
    <dgm:cxn modelId="{9738200E-9D43-436E-93C1-8D249C41B282}" type="presOf" srcId="{B2AE20E8-BC7E-4943-861B-04107BA43579}" destId="{CDA2151F-44D6-4B52-8767-E4C1E82E4AAD}" srcOrd="0" destOrd="0" presId="urn:microsoft.com/office/officeart/2009/3/layout/RandomtoResultProcess"/>
    <dgm:cxn modelId="{BC428C33-D1A3-49F2-99AB-15175377D870}" type="presOf" srcId="{6A6AF0EB-6B84-45E1-B6A5-A633DFB435F7}" destId="{D34DC662-23FF-493D-B4F3-454438B3F26A}" srcOrd="0" destOrd="0" presId="urn:microsoft.com/office/officeart/2009/3/layout/RandomtoResultProcess"/>
    <dgm:cxn modelId="{84F46E74-D104-410C-8C9F-ED1EC3848959}" type="presOf" srcId="{FB45E868-7DEB-4DE0-ACDC-2A8DF3B0792B}" destId="{4335726A-92E8-4B02-8414-FEF0CF3646F5}" srcOrd="0" destOrd="0" presId="urn:microsoft.com/office/officeart/2009/3/layout/RandomtoResultProcess"/>
    <dgm:cxn modelId="{FEFA2086-D75C-47BD-90BA-3211F25D8EF8}" srcId="{09FD9B4D-4E15-4B90-BA4F-EA6411399D46}" destId="{6A6AF0EB-6B84-45E1-B6A5-A633DFB435F7}" srcOrd="2" destOrd="0" parTransId="{7779302B-FE06-4AC7-BB66-A10D5EE46C31}" sibTransId="{9FE4EBD0-6FE4-47B3-86C7-A5CC699BA09B}"/>
    <dgm:cxn modelId="{D89C3CAC-8FF4-41EB-8AD5-5FF1C8FE3828}" type="presOf" srcId="{09FD9B4D-4E15-4B90-BA4F-EA6411399D46}" destId="{C248438A-8A2C-4E09-AAE8-1C8B80412BA6}" srcOrd="0" destOrd="0" presId="urn:microsoft.com/office/officeart/2009/3/layout/RandomtoResultProcess"/>
    <dgm:cxn modelId="{8F8266D2-2E44-4B3E-95B2-E9BF83138422}" srcId="{09FD9B4D-4E15-4B90-BA4F-EA6411399D46}" destId="{25060C7A-CEB5-414C-B830-AEB93C8D9BDA}" srcOrd="1" destOrd="0" parTransId="{DCE37051-7715-4D6B-A9E1-B286C48D6FFB}" sibTransId="{7E1BA679-2258-4BED-A3FA-40F3C12480C3}"/>
    <dgm:cxn modelId="{9AAEECD4-6867-4846-B84F-933BB5764BF6}" type="presOf" srcId="{25060C7A-CEB5-414C-B830-AEB93C8D9BDA}" destId="{A8EBF851-676E-422E-9D8F-445F1220B04C}" srcOrd="0" destOrd="0" presId="urn:microsoft.com/office/officeart/2009/3/layout/RandomtoResultProcess"/>
    <dgm:cxn modelId="{8BE5F2DB-0237-4A41-938A-CF079C5E94D2}" srcId="{09FD9B4D-4E15-4B90-BA4F-EA6411399D46}" destId="{FB45E868-7DEB-4DE0-ACDC-2A8DF3B0792B}" srcOrd="3" destOrd="0" parTransId="{BB56B978-C69C-44B1-A344-EADB5B99952F}" sibTransId="{4B989D7A-2D78-4B89-BB2A-A89639B3963E}"/>
    <dgm:cxn modelId="{8FA2F6E0-A043-41A9-8F6A-0AC8B640ED0C}" srcId="{09FD9B4D-4E15-4B90-BA4F-EA6411399D46}" destId="{B2AE20E8-BC7E-4943-861B-04107BA43579}" srcOrd="0" destOrd="0" parTransId="{50FEC861-11FE-4C94-8B24-5970FF0B2317}" sibTransId="{B16F8D7C-46E8-4105-9A4B-DCCF63495D8C}"/>
    <dgm:cxn modelId="{315967FD-ECEB-4AA8-922F-D173A6482403}" type="presParOf" srcId="{C248438A-8A2C-4E09-AAE8-1C8B80412BA6}" destId="{3754722B-DDAE-48C6-96A4-A3D9621402A4}" srcOrd="0" destOrd="0" presId="urn:microsoft.com/office/officeart/2009/3/layout/RandomtoResultProcess"/>
    <dgm:cxn modelId="{5C2E7D90-1989-453D-92D2-9D2DF3392095}" type="presParOf" srcId="{3754722B-DDAE-48C6-96A4-A3D9621402A4}" destId="{CDA2151F-44D6-4B52-8767-E4C1E82E4AAD}" srcOrd="0" destOrd="0" presId="urn:microsoft.com/office/officeart/2009/3/layout/RandomtoResultProcess"/>
    <dgm:cxn modelId="{D847EE10-FA92-4049-BAFC-8FCA2DA8F1F4}" type="presParOf" srcId="{3754722B-DDAE-48C6-96A4-A3D9621402A4}" destId="{336585AB-2F35-496A-A176-49B3C9DC6BBD}" srcOrd="1" destOrd="0" presId="urn:microsoft.com/office/officeart/2009/3/layout/RandomtoResultProcess"/>
    <dgm:cxn modelId="{A12A4C0D-84FA-4451-BAA0-3367C0F84B13}" type="presParOf" srcId="{3754722B-DDAE-48C6-96A4-A3D9621402A4}" destId="{78F926E9-0646-4304-AC75-13B6EEAF9A78}" srcOrd="2" destOrd="0" presId="urn:microsoft.com/office/officeart/2009/3/layout/RandomtoResultProcess"/>
    <dgm:cxn modelId="{399BF0D8-6588-46F8-8A75-194C78310097}" type="presParOf" srcId="{3754722B-DDAE-48C6-96A4-A3D9621402A4}" destId="{970C8D4D-B4AB-4CD1-97E7-2044879DF3CC}" srcOrd="3" destOrd="0" presId="urn:microsoft.com/office/officeart/2009/3/layout/RandomtoResultProcess"/>
    <dgm:cxn modelId="{3769A11A-29AE-4E46-8071-D8B834D808CF}" type="presParOf" srcId="{3754722B-DDAE-48C6-96A4-A3D9621402A4}" destId="{F22D7F6E-B95A-453D-ADBE-04C23FE948AC}" srcOrd="4" destOrd="0" presId="urn:microsoft.com/office/officeart/2009/3/layout/RandomtoResultProcess"/>
    <dgm:cxn modelId="{B0E972E3-97B4-46E0-BE17-3E2DEBF4AD11}" type="presParOf" srcId="{3754722B-DDAE-48C6-96A4-A3D9621402A4}" destId="{FBDDBE2C-AE85-4A7E-9960-B179C151C538}" srcOrd="5" destOrd="0" presId="urn:microsoft.com/office/officeart/2009/3/layout/RandomtoResultProcess"/>
    <dgm:cxn modelId="{22DFDD29-6F95-4D8A-A7C2-8FBAC328864A}" type="presParOf" srcId="{3754722B-DDAE-48C6-96A4-A3D9621402A4}" destId="{9317F369-3164-42BD-A7B0-E3709567B1FC}" srcOrd="6" destOrd="0" presId="urn:microsoft.com/office/officeart/2009/3/layout/RandomtoResultProcess"/>
    <dgm:cxn modelId="{1DDA61B3-359C-454D-BCB6-B90D666A5110}" type="presParOf" srcId="{3754722B-DDAE-48C6-96A4-A3D9621402A4}" destId="{7F1C0E7D-582D-403A-81A6-E82B84674DEC}" srcOrd="7" destOrd="0" presId="urn:microsoft.com/office/officeart/2009/3/layout/RandomtoResultProcess"/>
    <dgm:cxn modelId="{1B06E608-1BCE-4626-8C21-3FBE64EA65DE}" type="presParOf" srcId="{3754722B-DDAE-48C6-96A4-A3D9621402A4}" destId="{84071138-711A-4A58-9236-2CAC4D250AAF}" srcOrd="8" destOrd="0" presId="urn:microsoft.com/office/officeart/2009/3/layout/RandomtoResultProcess"/>
    <dgm:cxn modelId="{11668D57-2F81-4093-BFFB-E23A883E2371}" type="presParOf" srcId="{3754722B-DDAE-48C6-96A4-A3D9621402A4}" destId="{18BF6E3F-5E65-4957-B0E4-AC93953B4A9B}" srcOrd="9" destOrd="0" presId="urn:microsoft.com/office/officeart/2009/3/layout/RandomtoResultProcess"/>
    <dgm:cxn modelId="{BE4C2EC7-12EF-4A15-A2CD-44F179C67C88}" type="presParOf" srcId="{3754722B-DDAE-48C6-96A4-A3D9621402A4}" destId="{EB8EDF1F-BA8D-4F55-8D4D-313048C02444}" srcOrd="10" destOrd="0" presId="urn:microsoft.com/office/officeart/2009/3/layout/RandomtoResultProcess"/>
    <dgm:cxn modelId="{A5F67582-292F-4AA9-BBD5-731C0A4D0225}" type="presParOf" srcId="{3754722B-DDAE-48C6-96A4-A3D9621402A4}" destId="{32704E19-C608-4C18-9BAC-08608E24021D}" srcOrd="11" destOrd="0" presId="urn:microsoft.com/office/officeart/2009/3/layout/RandomtoResultProcess"/>
    <dgm:cxn modelId="{EF6EEC1B-9145-40E2-AB49-6E90D1596EAF}" type="presParOf" srcId="{3754722B-DDAE-48C6-96A4-A3D9621402A4}" destId="{6FBD8732-078B-494F-B8FA-FEC8F9F6A570}" srcOrd="12" destOrd="0" presId="urn:microsoft.com/office/officeart/2009/3/layout/RandomtoResultProcess"/>
    <dgm:cxn modelId="{CB457780-B9B2-454E-A109-F1D9E32D1EDB}" type="presParOf" srcId="{3754722B-DDAE-48C6-96A4-A3D9621402A4}" destId="{A5AB315D-8DED-43AC-BC86-6C936C8A7C33}" srcOrd="13" destOrd="0" presId="urn:microsoft.com/office/officeart/2009/3/layout/RandomtoResultProcess"/>
    <dgm:cxn modelId="{C5EC38D3-245B-4BE7-9A9E-52267ED5F10A}" type="presParOf" srcId="{3754722B-DDAE-48C6-96A4-A3D9621402A4}" destId="{F8782F5E-448E-45C7-B9B6-489E711055BA}" srcOrd="14" destOrd="0" presId="urn:microsoft.com/office/officeart/2009/3/layout/RandomtoResultProcess"/>
    <dgm:cxn modelId="{CA4F889F-FB0F-43C8-BFC6-49AD15F0AA26}" type="presParOf" srcId="{3754722B-DDAE-48C6-96A4-A3D9621402A4}" destId="{1FF17CC4-7EAD-4269-BD6A-EC80FF3AD41B}" srcOrd="15" destOrd="0" presId="urn:microsoft.com/office/officeart/2009/3/layout/RandomtoResultProcess"/>
    <dgm:cxn modelId="{A5B32DD4-A64C-46F5-8754-77CC851E1AC9}" type="presParOf" srcId="{3754722B-DDAE-48C6-96A4-A3D9621402A4}" destId="{C4F948CF-EEE8-4A51-B787-519FE379AEF1}" srcOrd="16" destOrd="0" presId="urn:microsoft.com/office/officeart/2009/3/layout/RandomtoResultProcess"/>
    <dgm:cxn modelId="{2C5692EC-902F-4952-8A23-005CC3409DBF}" type="presParOf" srcId="{3754722B-DDAE-48C6-96A4-A3D9621402A4}" destId="{CC15CCA0-1B39-434C-92EA-11956100C700}" srcOrd="17" destOrd="0" presId="urn:microsoft.com/office/officeart/2009/3/layout/RandomtoResultProcess"/>
    <dgm:cxn modelId="{EFAAE125-A9C3-4CAA-B5F5-B0FB6112A17F}" type="presParOf" srcId="{3754722B-DDAE-48C6-96A4-A3D9621402A4}" destId="{A096B3A0-E4F5-432B-BF56-4666B665364E}" srcOrd="18" destOrd="0" presId="urn:microsoft.com/office/officeart/2009/3/layout/RandomtoResultProcess"/>
    <dgm:cxn modelId="{D8A6E111-09BA-46C6-9AC9-797B52D402BE}" type="presParOf" srcId="{C248438A-8A2C-4E09-AAE8-1C8B80412BA6}" destId="{2E2AB5B2-8CFF-42EE-AED8-8ADF40C58605}" srcOrd="1" destOrd="0" presId="urn:microsoft.com/office/officeart/2009/3/layout/RandomtoResultProcess"/>
    <dgm:cxn modelId="{A1C7A4B1-7567-4845-971C-D1F67E88A61A}" type="presParOf" srcId="{2E2AB5B2-8CFF-42EE-AED8-8ADF40C58605}" destId="{F0F3FBFC-A001-4724-A635-74453A808928}" srcOrd="0" destOrd="0" presId="urn:microsoft.com/office/officeart/2009/3/layout/RandomtoResultProcess"/>
    <dgm:cxn modelId="{7D180D49-9993-45D2-AE07-AFD1B9A98327}" type="presParOf" srcId="{2E2AB5B2-8CFF-42EE-AED8-8ADF40C58605}" destId="{49D744DC-05A1-4EB8-8736-30C9244C338E}" srcOrd="1" destOrd="0" presId="urn:microsoft.com/office/officeart/2009/3/layout/RandomtoResultProcess"/>
    <dgm:cxn modelId="{A9137242-BD01-4023-9B14-8471164B91AC}" type="presParOf" srcId="{C248438A-8A2C-4E09-AAE8-1C8B80412BA6}" destId="{2DC34145-A0A5-4FBE-8061-9332F61A8F7F}" srcOrd="2" destOrd="0" presId="urn:microsoft.com/office/officeart/2009/3/layout/RandomtoResultProcess"/>
    <dgm:cxn modelId="{4A2DA841-DCF0-4E60-9DCD-0B00F038948A}" type="presParOf" srcId="{2DC34145-A0A5-4FBE-8061-9332F61A8F7F}" destId="{A8EBF851-676E-422E-9D8F-445F1220B04C}" srcOrd="0" destOrd="0" presId="urn:microsoft.com/office/officeart/2009/3/layout/RandomtoResultProcess"/>
    <dgm:cxn modelId="{DADC7212-D38C-432C-A44F-C9EECA0EA9C9}" type="presParOf" srcId="{2DC34145-A0A5-4FBE-8061-9332F61A8F7F}" destId="{F0EC7EE5-6AE3-47DF-8C68-29B93B6C1D68}" srcOrd="1" destOrd="0" presId="urn:microsoft.com/office/officeart/2009/3/layout/RandomtoResultProcess"/>
    <dgm:cxn modelId="{08AE9E06-3C24-4A0D-9C12-91D77071CEC7}" type="presParOf" srcId="{C248438A-8A2C-4E09-AAE8-1C8B80412BA6}" destId="{96C586D3-E27A-48B2-97C1-FB28374009BD}" srcOrd="3" destOrd="0" presId="urn:microsoft.com/office/officeart/2009/3/layout/RandomtoResultProcess"/>
    <dgm:cxn modelId="{86C7DE2C-3B56-4BE2-9FEC-C31E63224EB5}" type="presParOf" srcId="{96C586D3-E27A-48B2-97C1-FB28374009BD}" destId="{D02D44A1-13AB-45DC-AD0C-201D34AC85B2}" srcOrd="0" destOrd="0" presId="urn:microsoft.com/office/officeart/2009/3/layout/RandomtoResultProcess"/>
    <dgm:cxn modelId="{FE0C8544-8750-40ED-B92D-CCA8100904A7}" type="presParOf" srcId="{96C586D3-E27A-48B2-97C1-FB28374009BD}" destId="{21A411D7-4620-4247-A8A2-1C0E35334686}" srcOrd="1" destOrd="0" presId="urn:microsoft.com/office/officeart/2009/3/layout/RandomtoResultProcess"/>
    <dgm:cxn modelId="{22119551-1453-4DA6-9314-BBFF00DE90BD}" type="presParOf" srcId="{C248438A-8A2C-4E09-AAE8-1C8B80412BA6}" destId="{07D9435B-380D-47B9-BB37-A4B900D3E8C4}" srcOrd="4" destOrd="0" presId="urn:microsoft.com/office/officeart/2009/3/layout/RandomtoResultProcess"/>
    <dgm:cxn modelId="{6DBE4AB1-B162-4D03-B2F9-B8F9A6D787C6}" type="presParOf" srcId="{07D9435B-380D-47B9-BB37-A4B900D3E8C4}" destId="{D34DC662-23FF-493D-B4F3-454438B3F26A}" srcOrd="0" destOrd="0" presId="urn:microsoft.com/office/officeart/2009/3/layout/RandomtoResultProcess"/>
    <dgm:cxn modelId="{0405A1CD-E017-408B-B1D9-2C4338AE352B}" type="presParOf" srcId="{07D9435B-380D-47B9-BB37-A4B900D3E8C4}" destId="{22400029-233E-4E2D-BB79-1214FA9BFB44}" srcOrd="1" destOrd="0" presId="urn:microsoft.com/office/officeart/2009/3/layout/RandomtoResultProcess"/>
    <dgm:cxn modelId="{0C368733-64B0-40B4-8F65-FEF7461364FB}" type="presParOf" srcId="{C248438A-8A2C-4E09-AAE8-1C8B80412BA6}" destId="{9C3BEE97-9189-4303-B957-EE716DACAA96}" srcOrd="5" destOrd="0" presId="urn:microsoft.com/office/officeart/2009/3/layout/RandomtoResultProcess"/>
    <dgm:cxn modelId="{5E7DD9BE-B0C3-4BCE-A934-28E8D9B6A124}" type="presParOf" srcId="{9C3BEE97-9189-4303-B957-EE716DACAA96}" destId="{8F6D6A4E-ABE9-48DD-9C5D-37FAFDAF6FA3}" srcOrd="0" destOrd="0" presId="urn:microsoft.com/office/officeart/2009/3/layout/RandomtoResultProcess"/>
    <dgm:cxn modelId="{8EE8BEC7-3A89-4769-A678-AD93C4073D21}" type="presParOf" srcId="{9C3BEE97-9189-4303-B957-EE716DACAA96}" destId="{10BF2001-345B-4EE0-A54F-CAF53EE84793}" srcOrd="1" destOrd="0" presId="urn:microsoft.com/office/officeart/2009/3/layout/RandomtoResultProcess"/>
    <dgm:cxn modelId="{CF06CE8B-AFB9-4E51-81BB-8345F6956A7B}" type="presParOf" srcId="{C248438A-8A2C-4E09-AAE8-1C8B80412BA6}" destId="{73C9B741-1C60-405D-9885-9E54AB709469}" srcOrd="6" destOrd="0" presId="urn:microsoft.com/office/officeart/2009/3/layout/RandomtoResultProcess"/>
    <dgm:cxn modelId="{3DB94385-6BA3-436D-B805-F673387414EA}" type="presParOf" srcId="{73C9B741-1C60-405D-9885-9E54AB709469}" destId="{4335726A-92E8-4B02-8414-FEF0CF3646F5}" srcOrd="0" destOrd="0" presId="urn:microsoft.com/office/officeart/2009/3/layout/RandomtoResultProcess"/>
    <dgm:cxn modelId="{284C48D0-A32E-4771-8888-9B747DE59A13}" type="presParOf" srcId="{73C9B741-1C60-405D-9885-9E54AB709469}" destId="{CEC65DA1-705C-4F9F-8BFA-808ADE601A5A}"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E55E-F9F3-4981-BCEE-5D7BA43DD5DB}">
      <dsp:nvSpPr>
        <dsp:cNvPr id="0" name=""/>
        <dsp:cNvSpPr/>
      </dsp:nvSpPr>
      <dsp:spPr>
        <a:xfrm>
          <a:off x="0" y="520203"/>
          <a:ext cx="9448799"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64129B-7761-4B95-A03D-502AE032A78A}">
      <dsp:nvSpPr>
        <dsp:cNvPr id="0" name=""/>
        <dsp:cNvSpPr/>
      </dsp:nvSpPr>
      <dsp:spPr>
        <a:xfrm>
          <a:off x="472440" y="18363"/>
          <a:ext cx="6614160" cy="100368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000" tIns="0" rIns="250000" bIns="0" numCol="1" spcCol="1270" anchor="ctr" anchorCtr="0">
          <a:noAutofit/>
        </a:bodyPr>
        <a:lstStyle/>
        <a:p>
          <a:pPr marL="0" lvl="0" indent="0" algn="l" defTabSz="1066800">
            <a:lnSpc>
              <a:spcPct val="90000"/>
            </a:lnSpc>
            <a:spcBef>
              <a:spcPct val="0"/>
            </a:spcBef>
            <a:spcAft>
              <a:spcPct val="35000"/>
            </a:spcAft>
            <a:buNone/>
          </a:pPr>
          <a:r>
            <a:rPr lang="en-US" sz="2400" b="1" kern="1200" noProof="0" dirty="0">
              <a:latin typeface="Helvetica Neue"/>
            </a:rPr>
            <a:t>The elevator pitch</a:t>
          </a:r>
        </a:p>
      </dsp:txBody>
      <dsp:txXfrm>
        <a:off x="521436" y="67359"/>
        <a:ext cx="6516168" cy="905688"/>
      </dsp:txXfrm>
    </dsp:sp>
    <dsp:sp modelId="{708B0FF5-326D-47CA-8907-B37CB19FA87D}">
      <dsp:nvSpPr>
        <dsp:cNvPr id="0" name=""/>
        <dsp:cNvSpPr/>
      </dsp:nvSpPr>
      <dsp:spPr>
        <a:xfrm>
          <a:off x="0" y="2062443"/>
          <a:ext cx="9448799"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68F5F0-0155-4F7D-A6DE-89E67052E07A}">
      <dsp:nvSpPr>
        <dsp:cNvPr id="0" name=""/>
        <dsp:cNvSpPr/>
      </dsp:nvSpPr>
      <dsp:spPr>
        <a:xfrm>
          <a:off x="472440" y="1560603"/>
          <a:ext cx="6614160" cy="100368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000" tIns="0" rIns="250000" bIns="0" numCol="1" spcCol="1270" anchor="ctr" anchorCtr="0">
          <a:noAutofit/>
        </a:bodyPr>
        <a:lstStyle/>
        <a:p>
          <a:pPr marL="0" lvl="0" indent="0" algn="l" defTabSz="1066800">
            <a:lnSpc>
              <a:spcPct val="90000"/>
            </a:lnSpc>
            <a:spcBef>
              <a:spcPct val="0"/>
            </a:spcBef>
            <a:spcAft>
              <a:spcPct val="35000"/>
            </a:spcAft>
            <a:buNone/>
          </a:pPr>
          <a:r>
            <a:rPr lang="en-US" sz="2400" b="1" kern="1200" noProof="0" dirty="0">
              <a:latin typeface="Helvetica Neue"/>
            </a:rPr>
            <a:t>The short-form pitch</a:t>
          </a:r>
        </a:p>
      </dsp:txBody>
      <dsp:txXfrm>
        <a:off x="521436" y="1609599"/>
        <a:ext cx="6516168" cy="905688"/>
      </dsp:txXfrm>
    </dsp:sp>
    <dsp:sp modelId="{F183DB9D-272B-4E6D-AB32-80DE8DCC5669}">
      <dsp:nvSpPr>
        <dsp:cNvPr id="0" name=""/>
        <dsp:cNvSpPr/>
      </dsp:nvSpPr>
      <dsp:spPr>
        <a:xfrm>
          <a:off x="0" y="3604683"/>
          <a:ext cx="9448799"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C1D00B-6765-46A4-A25C-9D900E050070}">
      <dsp:nvSpPr>
        <dsp:cNvPr id="0" name=""/>
        <dsp:cNvSpPr/>
      </dsp:nvSpPr>
      <dsp:spPr>
        <a:xfrm>
          <a:off x="472440" y="3102843"/>
          <a:ext cx="6614160" cy="100368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000" tIns="0" rIns="250000" bIns="0" numCol="1" spcCol="1270" anchor="ctr" anchorCtr="0">
          <a:noAutofit/>
        </a:bodyPr>
        <a:lstStyle/>
        <a:p>
          <a:pPr marL="0" lvl="0" indent="0" algn="l" defTabSz="1066800">
            <a:lnSpc>
              <a:spcPct val="90000"/>
            </a:lnSpc>
            <a:spcBef>
              <a:spcPct val="0"/>
            </a:spcBef>
            <a:spcAft>
              <a:spcPct val="35000"/>
            </a:spcAft>
            <a:buNone/>
          </a:pPr>
          <a:r>
            <a:rPr lang="en-US" sz="2400" b="1" kern="1200" noProof="0" dirty="0">
              <a:latin typeface="Helvetica Neue"/>
            </a:rPr>
            <a:t>The long-form pitch</a:t>
          </a:r>
        </a:p>
      </dsp:txBody>
      <dsp:txXfrm>
        <a:off x="521436" y="3151839"/>
        <a:ext cx="6516168"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36BE1-0C2C-44D5-AE20-6154E625A2F5}">
      <dsp:nvSpPr>
        <dsp:cNvPr id="0" name=""/>
        <dsp:cNvSpPr/>
      </dsp:nvSpPr>
      <dsp:spPr>
        <a:xfrm>
          <a:off x="0" y="51911"/>
          <a:ext cx="15840000" cy="457362"/>
        </a:xfrm>
        <a:prstGeom prst="round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noProof="0" dirty="0">
              <a:latin typeface="Helvetica Neue"/>
            </a:rPr>
            <a:t>Practice your pitch out loud</a:t>
          </a:r>
        </a:p>
      </dsp:txBody>
      <dsp:txXfrm>
        <a:off x="22327" y="74238"/>
        <a:ext cx="15795346" cy="412708"/>
      </dsp:txXfrm>
    </dsp:sp>
    <dsp:sp modelId="{C29FB53B-750E-4832-8A99-E36821B5412D}">
      <dsp:nvSpPr>
        <dsp:cNvPr id="0" name=""/>
        <dsp:cNvSpPr/>
      </dsp:nvSpPr>
      <dsp:spPr>
        <a:xfrm>
          <a:off x="0" y="579383"/>
          <a:ext cx="15840000"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920" tIns="27940" rIns="156464" bIns="27940" numCol="1" spcCol="1270" anchor="t" anchorCtr="0">
          <a:noAutofit/>
        </a:bodyPr>
        <a:lstStyle/>
        <a:p>
          <a:pPr marL="266700" lvl="1" indent="-266700" algn="l" defTabSz="977900">
            <a:lnSpc>
              <a:spcPct val="90000"/>
            </a:lnSpc>
            <a:spcBef>
              <a:spcPct val="0"/>
            </a:spcBef>
            <a:spcAft>
              <a:spcPct val="20000"/>
            </a:spcAft>
            <a:buFont typeface="Wingdings" panose="05000000000000000000" pitchFamily="2" charset="2"/>
            <a:buChar char="§"/>
          </a:pPr>
          <a:r>
            <a:rPr lang="en-GB" sz="2200" kern="1200" noProof="0" dirty="0">
              <a:latin typeface="Helvetica Neue"/>
            </a:rPr>
            <a:t>Practicing out loud will help reveal if there are any mistakes or missing content in the presentation.</a:t>
          </a:r>
        </a:p>
      </dsp:txBody>
      <dsp:txXfrm>
        <a:off x="0" y="579383"/>
        <a:ext cx="15840000" cy="712080"/>
      </dsp:txXfrm>
    </dsp:sp>
    <dsp:sp modelId="{19627DAB-E242-40A0-B965-A1A4044F2659}">
      <dsp:nvSpPr>
        <dsp:cNvPr id="0" name=""/>
        <dsp:cNvSpPr/>
      </dsp:nvSpPr>
      <dsp:spPr>
        <a:xfrm>
          <a:off x="0" y="1106602"/>
          <a:ext cx="15840000" cy="457362"/>
        </a:xfrm>
        <a:prstGeom prst="roundRect">
          <a:avLst/>
        </a:prstGeom>
        <a:gradFill rotWithShape="0">
          <a:gsLst>
            <a:gs pos="0">
              <a:schemeClr val="accent3">
                <a:shade val="80000"/>
                <a:hueOff val="54727"/>
                <a:satOff val="-358"/>
                <a:lumOff val="6139"/>
                <a:alphaOff val="0"/>
                <a:tint val="50000"/>
                <a:satMod val="300000"/>
              </a:schemeClr>
            </a:gs>
            <a:gs pos="35000">
              <a:schemeClr val="accent3">
                <a:shade val="80000"/>
                <a:hueOff val="54727"/>
                <a:satOff val="-358"/>
                <a:lumOff val="6139"/>
                <a:alphaOff val="0"/>
                <a:tint val="37000"/>
                <a:satMod val="300000"/>
              </a:schemeClr>
            </a:gs>
            <a:gs pos="100000">
              <a:schemeClr val="accent3">
                <a:shade val="80000"/>
                <a:hueOff val="54727"/>
                <a:satOff val="-358"/>
                <a:lumOff val="61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400" kern="1200" noProof="0" dirty="0">
              <a:latin typeface="Helvetica Neue"/>
            </a:rPr>
            <a:t>Rehearse in a similar situation</a:t>
          </a:r>
        </a:p>
      </dsp:txBody>
      <dsp:txXfrm>
        <a:off x="22327" y="1128929"/>
        <a:ext cx="15795346" cy="412708"/>
      </dsp:txXfrm>
    </dsp:sp>
    <dsp:sp modelId="{98D32238-40DA-400F-9AFD-2A6DBE7D1EB5}">
      <dsp:nvSpPr>
        <dsp:cNvPr id="0" name=""/>
        <dsp:cNvSpPr/>
      </dsp:nvSpPr>
      <dsp:spPr>
        <a:xfrm>
          <a:off x="0" y="1691198"/>
          <a:ext cx="15840000"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920" tIns="27940" rIns="156464" bIns="27940" numCol="1" spcCol="1270" anchor="t" anchorCtr="0">
          <a:noAutofit/>
        </a:bodyPr>
        <a:lstStyle/>
        <a:p>
          <a:pPr marL="266700" lvl="1" indent="-266700" algn="l" defTabSz="977900">
            <a:lnSpc>
              <a:spcPct val="90000"/>
            </a:lnSpc>
            <a:spcBef>
              <a:spcPct val="0"/>
            </a:spcBef>
            <a:spcAft>
              <a:spcPct val="20000"/>
            </a:spcAft>
            <a:buFont typeface="Wingdings" panose="05000000000000000000" pitchFamily="2" charset="2"/>
            <a:buChar char="§"/>
          </a:pPr>
          <a:r>
            <a:rPr lang="en-GB" sz="2200" kern="1200" noProof="0" dirty="0">
              <a:latin typeface="Helvetica Neue"/>
            </a:rPr>
            <a:t>Find an empty conference room and gather some co-workers or friends and present to them</a:t>
          </a:r>
        </a:p>
      </dsp:txBody>
      <dsp:txXfrm>
        <a:off x="0" y="1691198"/>
        <a:ext cx="15840000" cy="712080"/>
      </dsp:txXfrm>
    </dsp:sp>
    <dsp:sp modelId="{5A13F7D6-E423-44BC-8973-6CAA81D3C4E3}">
      <dsp:nvSpPr>
        <dsp:cNvPr id="0" name=""/>
        <dsp:cNvSpPr/>
      </dsp:nvSpPr>
      <dsp:spPr>
        <a:xfrm>
          <a:off x="0" y="2387015"/>
          <a:ext cx="15840000" cy="457362"/>
        </a:xfrm>
        <a:prstGeom prst="roundRect">
          <a:avLst/>
        </a:prstGeom>
        <a:gradFill rotWithShape="0">
          <a:gsLst>
            <a:gs pos="0">
              <a:schemeClr val="accent3">
                <a:shade val="80000"/>
                <a:hueOff val="109454"/>
                <a:satOff val="-716"/>
                <a:lumOff val="12277"/>
                <a:alphaOff val="0"/>
                <a:tint val="50000"/>
                <a:satMod val="300000"/>
              </a:schemeClr>
            </a:gs>
            <a:gs pos="35000">
              <a:schemeClr val="accent3">
                <a:shade val="80000"/>
                <a:hueOff val="109454"/>
                <a:satOff val="-716"/>
                <a:lumOff val="12277"/>
                <a:alphaOff val="0"/>
                <a:tint val="37000"/>
                <a:satMod val="300000"/>
              </a:schemeClr>
            </a:gs>
            <a:gs pos="100000">
              <a:schemeClr val="accent3">
                <a:shade val="80000"/>
                <a:hueOff val="109454"/>
                <a:satOff val="-716"/>
                <a:lumOff val="122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400" kern="1200" noProof="0" dirty="0">
              <a:latin typeface="Helvetica Neue"/>
            </a:rPr>
            <a:t>Use a mirror</a:t>
          </a:r>
        </a:p>
      </dsp:txBody>
      <dsp:txXfrm>
        <a:off x="22327" y="2409342"/>
        <a:ext cx="15795346" cy="412708"/>
      </dsp:txXfrm>
    </dsp:sp>
    <dsp:sp modelId="{F229ACAC-DD5B-43E8-8F00-C96CC7A2F093}">
      <dsp:nvSpPr>
        <dsp:cNvPr id="0" name=""/>
        <dsp:cNvSpPr/>
      </dsp:nvSpPr>
      <dsp:spPr>
        <a:xfrm>
          <a:off x="0" y="2860641"/>
          <a:ext cx="15840000"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920" tIns="27940" rIns="156464" bIns="27940" numCol="1" spcCol="1270" anchor="t" anchorCtr="0">
          <a:noAutofit/>
        </a:bodyPr>
        <a:lstStyle/>
        <a:p>
          <a:pPr marL="266700" marR="0" lvl="1" indent="-26670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en-GB" sz="2200" kern="1200" noProof="0" dirty="0">
              <a:latin typeface="Helvetica Neue"/>
            </a:rPr>
            <a:t>Practicing in front of a mirror allows you to see yourself while presenting. This gives you the opportunity to assess your body language and make changes.</a:t>
          </a:r>
        </a:p>
      </dsp:txBody>
      <dsp:txXfrm>
        <a:off x="0" y="2860641"/>
        <a:ext cx="15840000" cy="712080"/>
      </dsp:txXfrm>
    </dsp:sp>
    <dsp:sp modelId="{24986D6F-0B71-4173-A2A0-935CB39B6D7B}">
      <dsp:nvSpPr>
        <dsp:cNvPr id="0" name=""/>
        <dsp:cNvSpPr/>
      </dsp:nvSpPr>
      <dsp:spPr>
        <a:xfrm>
          <a:off x="0" y="3572721"/>
          <a:ext cx="15840000" cy="457362"/>
        </a:xfrm>
        <a:prstGeom prst="roundRect">
          <a:avLst/>
        </a:prstGeom>
        <a:gradFill rotWithShape="0">
          <a:gsLst>
            <a:gs pos="0">
              <a:schemeClr val="accent3">
                <a:shade val="80000"/>
                <a:hueOff val="164180"/>
                <a:satOff val="-1073"/>
                <a:lumOff val="18416"/>
                <a:alphaOff val="0"/>
                <a:tint val="50000"/>
                <a:satMod val="300000"/>
              </a:schemeClr>
            </a:gs>
            <a:gs pos="35000">
              <a:schemeClr val="accent3">
                <a:shade val="80000"/>
                <a:hueOff val="164180"/>
                <a:satOff val="-1073"/>
                <a:lumOff val="18416"/>
                <a:alphaOff val="0"/>
                <a:tint val="37000"/>
                <a:satMod val="300000"/>
              </a:schemeClr>
            </a:gs>
            <a:gs pos="100000">
              <a:schemeClr val="accent3">
                <a:shade val="80000"/>
                <a:hueOff val="164180"/>
                <a:satOff val="-1073"/>
                <a:lumOff val="184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noProof="0" dirty="0">
              <a:latin typeface="Helvetica Neue"/>
            </a:rPr>
            <a:t>Record the speech</a:t>
          </a:r>
        </a:p>
      </dsp:txBody>
      <dsp:txXfrm>
        <a:off x="22327" y="3595048"/>
        <a:ext cx="15795346" cy="412708"/>
      </dsp:txXfrm>
    </dsp:sp>
    <dsp:sp modelId="{A8A5ED66-58D6-4CEC-9965-216FF4CC9A4F}">
      <dsp:nvSpPr>
        <dsp:cNvPr id="0" name=""/>
        <dsp:cNvSpPr/>
      </dsp:nvSpPr>
      <dsp:spPr>
        <a:xfrm>
          <a:off x="0" y="4030083"/>
          <a:ext cx="15840000"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920" tIns="27940" rIns="156464" bIns="27940" numCol="1" spcCol="1270" anchor="t" anchorCtr="0">
          <a:noAutofit/>
        </a:bodyPr>
        <a:lstStyle/>
        <a:p>
          <a:pPr marL="266700" lvl="1" indent="-266700" algn="l" defTabSz="977900">
            <a:lnSpc>
              <a:spcPct val="90000"/>
            </a:lnSpc>
            <a:spcBef>
              <a:spcPct val="0"/>
            </a:spcBef>
            <a:spcAft>
              <a:spcPct val="20000"/>
            </a:spcAft>
            <a:buFont typeface="Wingdings" panose="05000000000000000000" pitchFamily="2" charset="2"/>
            <a:buChar char="§"/>
          </a:pPr>
          <a:r>
            <a:rPr lang="en-GB" sz="2200" kern="1200" noProof="0" dirty="0">
              <a:latin typeface="Helvetica Neue"/>
            </a:rPr>
            <a:t>When listening to a recorded speech, you are able to easily hear mistakes or find gaps where content is missing. </a:t>
          </a:r>
        </a:p>
      </dsp:txBody>
      <dsp:txXfrm>
        <a:off x="0" y="4030083"/>
        <a:ext cx="15840000" cy="712080"/>
      </dsp:txXfrm>
    </dsp:sp>
    <dsp:sp modelId="{806CF363-F8B3-4E86-A231-EC01148BAFF9}">
      <dsp:nvSpPr>
        <dsp:cNvPr id="0" name=""/>
        <dsp:cNvSpPr/>
      </dsp:nvSpPr>
      <dsp:spPr>
        <a:xfrm>
          <a:off x="0" y="4742163"/>
          <a:ext cx="15840000" cy="457362"/>
        </a:xfrm>
        <a:prstGeom prst="roundRect">
          <a:avLst/>
        </a:prstGeom>
        <a:gradFill rotWithShape="0">
          <a:gsLst>
            <a:gs pos="0">
              <a:schemeClr val="accent3">
                <a:shade val="80000"/>
                <a:hueOff val="218907"/>
                <a:satOff val="-1431"/>
                <a:lumOff val="24554"/>
                <a:alphaOff val="0"/>
                <a:tint val="50000"/>
                <a:satMod val="300000"/>
              </a:schemeClr>
            </a:gs>
            <a:gs pos="35000">
              <a:schemeClr val="accent3">
                <a:shade val="80000"/>
                <a:hueOff val="218907"/>
                <a:satOff val="-1431"/>
                <a:lumOff val="24554"/>
                <a:alphaOff val="0"/>
                <a:tint val="37000"/>
                <a:satMod val="300000"/>
              </a:schemeClr>
            </a:gs>
            <a:gs pos="100000">
              <a:schemeClr val="accent3">
                <a:shade val="80000"/>
                <a:hueOff val="218907"/>
                <a:satOff val="-1431"/>
                <a:lumOff val="245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noProof="0" dirty="0">
              <a:latin typeface="Helvetica Neue"/>
            </a:rPr>
            <a:t>Practice the whole speech</a:t>
          </a:r>
        </a:p>
      </dsp:txBody>
      <dsp:txXfrm>
        <a:off x="22327" y="4764490"/>
        <a:ext cx="15795346" cy="412708"/>
      </dsp:txXfrm>
    </dsp:sp>
    <dsp:sp modelId="{FC5E76EC-4897-4106-AABE-1276EFCC7442}">
      <dsp:nvSpPr>
        <dsp:cNvPr id="0" name=""/>
        <dsp:cNvSpPr/>
      </dsp:nvSpPr>
      <dsp:spPr>
        <a:xfrm>
          <a:off x="0" y="5199525"/>
          <a:ext cx="15840000"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920" tIns="27940" rIns="156464" bIns="27940" numCol="1" spcCol="1270" anchor="t" anchorCtr="0">
          <a:noAutofit/>
        </a:bodyPr>
        <a:lstStyle/>
        <a:p>
          <a:pPr marL="266700" lvl="1" indent="-266700" algn="l" defTabSz="977900">
            <a:lnSpc>
              <a:spcPct val="90000"/>
            </a:lnSpc>
            <a:spcBef>
              <a:spcPct val="0"/>
            </a:spcBef>
            <a:spcAft>
              <a:spcPct val="20000"/>
            </a:spcAft>
            <a:buFont typeface="Wingdings" panose="05000000000000000000" pitchFamily="2" charset="2"/>
            <a:buChar char="§"/>
          </a:pPr>
          <a:r>
            <a:rPr lang="en-GB" sz="2200" kern="1200" noProof="0" dirty="0">
              <a:latin typeface="Helvetica Neue"/>
            </a:rPr>
            <a:t>Rehearse the whole speech from beginning to end. </a:t>
          </a:r>
        </a:p>
      </dsp:txBody>
      <dsp:txXfrm>
        <a:off x="0" y="5199525"/>
        <a:ext cx="15840000" cy="712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817F1-333D-48C0-8D4E-FDD7D9F195B4}">
      <dsp:nvSpPr>
        <dsp:cNvPr id="0" name=""/>
        <dsp:cNvSpPr/>
      </dsp:nvSpPr>
      <dsp:spPr>
        <a:xfrm>
          <a:off x="1171799" y="0"/>
          <a:ext cx="13280400" cy="5220000"/>
        </a:xfrm>
        <a:prstGeom prst="rightArrow">
          <a:avLst/>
        </a:prstGeom>
        <a:solidFill>
          <a:srgbClr val="4D94B7"/>
        </a:solidFill>
        <a:ln>
          <a:noFill/>
        </a:ln>
        <a:effectLst/>
      </dsp:spPr>
      <dsp:style>
        <a:lnRef idx="0">
          <a:scrgbClr r="0" g="0" b="0"/>
        </a:lnRef>
        <a:fillRef idx="1">
          <a:scrgbClr r="0" g="0" b="0"/>
        </a:fillRef>
        <a:effectRef idx="0">
          <a:scrgbClr r="0" g="0" b="0"/>
        </a:effectRef>
        <a:fontRef idx="minor"/>
      </dsp:style>
    </dsp:sp>
    <dsp:sp modelId="{6E675A96-2730-4593-98C4-39BAF38ACA37}">
      <dsp:nvSpPr>
        <dsp:cNvPr id="0" name=""/>
        <dsp:cNvSpPr/>
      </dsp:nvSpPr>
      <dsp:spPr>
        <a:xfrm>
          <a:off x="0" y="1566000"/>
          <a:ext cx="4687200" cy="208800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latin typeface="Helvetica Neue"/>
            </a:rPr>
            <a:t>How long should presentation be?</a:t>
          </a:r>
        </a:p>
      </dsp:txBody>
      <dsp:txXfrm>
        <a:off x="101928" y="1667928"/>
        <a:ext cx="4483344" cy="1884144"/>
      </dsp:txXfrm>
    </dsp:sp>
    <dsp:sp modelId="{50528E4B-9F24-4DC8-935C-E0439AC3D78B}">
      <dsp:nvSpPr>
        <dsp:cNvPr id="0" name=""/>
        <dsp:cNvSpPr/>
      </dsp:nvSpPr>
      <dsp:spPr>
        <a:xfrm>
          <a:off x="5468400" y="1566000"/>
          <a:ext cx="4687200" cy="208800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latin typeface="Helvetica Neue"/>
            </a:rPr>
            <a:t>Most commonly: 3 minutes </a:t>
          </a:r>
        </a:p>
      </dsp:txBody>
      <dsp:txXfrm>
        <a:off x="5570328" y="1667928"/>
        <a:ext cx="4483344" cy="1884144"/>
      </dsp:txXfrm>
    </dsp:sp>
    <dsp:sp modelId="{5CF2F130-E3BA-481B-899E-D687D6D97B78}">
      <dsp:nvSpPr>
        <dsp:cNvPr id="0" name=""/>
        <dsp:cNvSpPr/>
      </dsp:nvSpPr>
      <dsp:spPr>
        <a:xfrm>
          <a:off x="10936800" y="1566000"/>
          <a:ext cx="4687200" cy="208800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latin typeface="Helvetica Neue"/>
            </a:rPr>
            <a:t>Prepare and practice!</a:t>
          </a:r>
        </a:p>
      </dsp:txBody>
      <dsp:txXfrm>
        <a:off x="11038728" y="1667928"/>
        <a:ext cx="4483344" cy="1884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E55E-F9F3-4981-BCEE-5D7BA43DD5DB}">
      <dsp:nvSpPr>
        <dsp:cNvPr id="0" name=""/>
        <dsp:cNvSpPr/>
      </dsp:nvSpPr>
      <dsp:spPr>
        <a:xfrm>
          <a:off x="0" y="235530"/>
          <a:ext cx="10908000" cy="7371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582" tIns="249936" rIns="846582" bIns="170688" numCol="1" spcCol="1270" anchor="t" anchorCtr="0">
          <a:noAutofit/>
        </a:bodyPr>
        <a:lstStyle/>
        <a:p>
          <a:pPr marL="266700" lvl="1" indent="-266700" algn="l" defTabSz="1066800">
            <a:lnSpc>
              <a:spcPct val="90000"/>
            </a:lnSpc>
            <a:spcBef>
              <a:spcPct val="0"/>
            </a:spcBef>
            <a:spcAft>
              <a:spcPct val="15000"/>
            </a:spcAft>
            <a:buFont typeface="Wingdings" panose="05000000000000000000" pitchFamily="2" charset="2"/>
            <a:buChar char="§"/>
          </a:pPr>
          <a:r>
            <a:rPr lang="en-US" sz="2400" kern="1200" noProof="0" dirty="0">
              <a:latin typeface="Helvetica Neue"/>
            </a:rPr>
            <a:t>Tell a story that presents a problem and makes it real</a:t>
          </a:r>
        </a:p>
      </dsp:txBody>
      <dsp:txXfrm>
        <a:off x="0" y="235530"/>
        <a:ext cx="10908000" cy="737100"/>
      </dsp:txXfrm>
    </dsp:sp>
    <dsp:sp modelId="{4764129B-7761-4B95-A03D-502AE032A78A}">
      <dsp:nvSpPr>
        <dsp:cNvPr id="0" name=""/>
        <dsp:cNvSpPr/>
      </dsp:nvSpPr>
      <dsp:spPr>
        <a:xfrm>
          <a:off x="545400" y="58410"/>
          <a:ext cx="7635600" cy="354240"/>
        </a:xfrm>
        <a:prstGeom prst="roundRect">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608" tIns="0" rIns="288608" bIns="0" numCol="1" spcCol="1270" anchor="ctr" anchorCtr="0">
          <a:noAutofit/>
        </a:bodyPr>
        <a:lstStyle/>
        <a:p>
          <a:pPr marL="0" lvl="0" indent="0" algn="l" defTabSz="1066800">
            <a:lnSpc>
              <a:spcPct val="90000"/>
            </a:lnSpc>
            <a:spcBef>
              <a:spcPct val="0"/>
            </a:spcBef>
            <a:spcAft>
              <a:spcPct val="35000"/>
            </a:spcAft>
            <a:buNone/>
          </a:pPr>
          <a:r>
            <a:rPr lang="en-US" sz="2400" b="1" kern="1200" noProof="0" dirty="0">
              <a:latin typeface="Helvetica Neue"/>
            </a:rPr>
            <a:t>Problem</a:t>
          </a:r>
        </a:p>
      </dsp:txBody>
      <dsp:txXfrm>
        <a:off x="562693" y="75703"/>
        <a:ext cx="7601014" cy="319654"/>
      </dsp:txXfrm>
    </dsp:sp>
    <dsp:sp modelId="{708B0FF5-326D-47CA-8907-B37CB19FA87D}">
      <dsp:nvSpPr>
        <dsp:cNvPr id="0" name=""/>
        <dsp:cNvSpPr/>
      </dsp:nvSpPr>
      <dsp:spPr>
        <a:xfrm>
          <a:off x="0" y="1214550"/>
          <a:ext cx="10908000" cy="10584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582" tIns="249936" rIns="846582" bIns="170688" numCol="1" spcCol="1270" anchor="t" anchorCtr="0">
          <a:noAutofit/>
        </a:bodyPr>
        <a:lstStyle/>
        <a:p>
          <a:pPr marL="266700" lvl="1" indent="-266700" algn="l" defTabSz="1066800">
            <a:lnSpc>
              <a:spcPct val="90000"/>
            </a:lnSpc>
            <a:spcBef>
              <a:spcPct val="0"/>
            </a:spcBef>
            <a:spcAft>
              <a:spcPct val="15000"/>
            </a:spcAft>
            <a:buFont typeface="Wingdings" panose="05000000000000000000" pitchFamily="2" charset="2"/>
            <a:buChar char="§"/>
          </a:pPr>
          <a:r>
            <a:rPr lang="en-US" sz="2400" kern="1200" noProof="0" dirty="0">
              <a:latin typeface="Helvetica Neue"/>
            </a:rPr>
            <a:t>When people identify with problems, they intuitively want solutions. Explain to your boss what is unique about your solution</a:t>
          </a:r>
        </a:p>
      </dsp:txBody>
      <dsp:txXfrm>
        <a:off x="0" y="1214550"/>
        <a:ext cx="10908000" cy="1058400"/>
      </dsp:txXfrm>
    </dsp:sp>
    <dsp:sp modelId="{5368F5F0-0155-4F7D-A6DE-89E67052E07A}">
      <dsp:nvSpPr>
        <dsp:cNvPr id="0" name=""/>
        <dsp:cNvSpPr/>
      </dsp:nvSpPr>
      <dsp:spPr>
        <a:xfrm>
          <a:off x="545400" y="1037430"/>
          <a:ext cx="7635600" cy="35424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608" tIns="0" rIns="288608" bIns="0" numCol="1" spcCol="1270" anchor="ctr" anchorCtr="0">
          <a:noAutofit/>
        </a:bodyPr>
        <a:lstStyle/>
        <a:p>
          <a:pPr marL="0" lvl="0" indent="0" algn="l" defTabSz="1066800">
            <a:lnSpc>
              <a:spcPct val="90000"/>
            </a:lnSpc>
            <a:spcBef>
              <a:spcPct val="0"/>
            </a:spcBef>
            <a:spcAft>
              <a:spcPct val="35000"/>
            </a:spcAft>
            <a:buNone/>
          </a:pPr>
          <a:r>
            <a:rPr lang="en-US" sz="2400" b="1" kern="1200" noProof="0" dirty="0">
              <a:latin typeface="Helvetica Neue"/>
            </a:rPr>
            <a:t>Solution</a:t>
          </a:r>
        </a:p>
      </dsp:txBody>
      <dsp:txXfrm>
        <a:off x="562693" y="1054723"/>
        <a:ext cx="7601014" cy="319654"/>
      </dsp:txXfrm>
    </dsp:sp>
    <dsp:sp modelId="{F183DB9D-272B-4E6D-AB32-80DE8DCC5669}">
      <dsp:nvSpPr>
        <dsp:cNvPr id="0" name=""/>
        <dsp:cNvSpPr/>
      </dsp:nvSpPr>
      <dsp:spPr>
        <a:xfrm>
          <a:off x="0" y="2514870"/>
          <a:ext cx="10908000" cy="10584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582" tIns="249936" rIns="846582" bIns="170688" numCol="1" spcCol="1270" anchor="t" anchorCtr="0">
          <a:noAutofit/>
        </a:bodyPr>
        <a:lstStyle/>
        <a:p>
          <a:pPr marL="266700" lvl="1" indent="-266700" algn="l" defTabSz="1066800">
            <a:lnSpc>
              <a:spcPct val="90000"/>
            </a:lnSpc>
            <a:spcBef>
              <a:spcPct val="0"/>
            </a:spcBef>
            <a:spcAft>
              <a:spcPct val="15000"/>
            </a:spcAft>
            <a:buFont typeface="Wingdings" panose="05000000000000000000" pitchFamily="2" charset="2"/>
            <a:buChar char="§"/>
          </a:pPr>
          <a:r>
            <a:rPr lang="en-US" sz="2400" b="0" i="0" kern="1200" noProof="0" dirty="0">
              <a:latin typeface="Helvetica Neue"/>
            </a:rPr>
            <a:t>Describe the needs of your target market and how you will address them</a:t>
          </a:r>
          <a:endParaRPr lang="en-US" sz="2400" kern="1200" noProof="0" dirty="0">
            <a:latin typeface="Helvetica Neue"/>
          </a:endParaRPr>
        </a:p>
      </dsp:txBody>
      <dsp:txXfrm>
        <a:off x="0" y="2514870"/>
        <a:ext cx="10908000" cy="1058400"/>
      </dsp:txXfrm>
    </dsp:sp>
    <dsp:sp modelId="{9FC1D00B-6765-46A4-A25C-9D900E050070}">
      <dsp:nvSpPr>
        <dsp:cNvPr id="0" name=""/>
        <dsp:cNvSpPr/>
      </dsp:nvSpPr>
      <dsp:spPr>
        <a:xfrm>
          <a:off x="545400" y="2337750"/>
          <a:ext cx="7635600" cy="354240"/>
        </a:xfrm>
        <a:prstGeom prst="roundRect">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608" tIns="0" rIns="288608" bIns="0" numCol="1" spcCol="1270" anchor="ctr" anchorCtr="0">
          <a:noAutofit/>
        </a:bodyPr>
        <a:lstStyle/>
        <a:p>
          <a:pPr marL="0" lvl="0" indent="0" algn="l" defTabSz="1066800">
            <a:lnSpc>
              <a:spcPct val="90000"/>
            </a:lnSpc>
            <a:spcBef>
              <a:spcPct val="0"/>
            </a:spcBef>
            <a:spcAft>
              <a:spcPct val="35000"/>
            </a:spcAft>
            <a:buNone/>
          </a:pPr>
          <a:r>
            <a:rPr lang="en-US" sz="2400" b="1" kern="1200" noProof="0" dirty="0">
              <a:latin typeface="Helvetica Neue"/>
            </a:rPr>
            <a:t>Market</a:t>
          </a:r>
        </a:p>
      </dsp:txBody>
      <dsp:txXfrm>
        <a:off x="562693" y="2355043"/>
        <a:ext cx="7601014" cy="319654"/>
      </dsp:txXfrm>
    </dsp:sp>
    <dsp:sp modelId="{045E86BA-17E8-4D2B-B072-D10E91B9F89A}">
      <dsp:nvSpPr>
        <dsp:cNvPr id="0" name=""/>
        <dsp:cNvSpPr/>
      </dsp:nvSpPr>
      <dsp:spPr>
        <a:xfrm>
          <a:off x="0" y="3815190"/>
          <a:ext cx="10908000" cy="10584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582" tIns="249936" rIns="846582" bIns="170688" numCol="1" spcCol="1270" anchor="t" anchorCtr="0">
          <a:noAutofit/>
        </a:bodyPr>
        <a:lstStyle/>
        <a:p>
          <a:pPr marL="266700" lvl="1" indent="-266700" algn="l" defTabSz="1066800">
            <a:lnSpc>
              <a:spcPct val="90000"/>
            </a:lnSpc>
            <a:spcBef>
              <a:spcPct val="0"/>
            </a:spcBef>
            <a:spcAft>
              <a:spcPct val="15000"/>
            </a:spcAft>
            <a:buFont typeface="Wingdings" panose="05000000000000000000" pitchFamily="2" charset="2"/>
            <a:buChar char="§"/>
          </a:pPr>
          <a:r>
            <a:rPr lang="en-US" sz="2400" b="0" i="0" kern="1200" noProof="0" dirty="0">
              <a:latin typeface="Helvetica Neue"/>
            </a:rPr>
            <a:t>What is the way of product distribution to your target market? How will you generate the revenue to your boss?</a:t>
          </a:r>
          <a:endParaRPr lang="en-US" sz="2400" kern="1200" noProof="0" dirty="0">
            <a:latin typeface="Helvetica Neue"/>
          </a:endParaRPr>
        </a:p>
      </dsp:txBody>
      <dsp:txXfrm>
        <a:off x="0" y="3815190"/>
        <a:ext cx="10908000" cy="1058400"/>
      </dsp:txXfrm>
    </dsp:sp>
    <dsp:sp modelId="{4083816D-21CC-4D1E-965F-2563A7792144}">
      <dsp:nvSpPr>
        <dsp:cNvPr id="0" name=""/>
        <dsp:cNvSpPr/>
      </dsp:nvSpPr>
      <dsp:spPr>
        <a:xfrm>
          <a:off x="545400" y="3638070"/>
          <a:ext cx="7635600" cy="35424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608" tIns="0" rIns="288608" bIns="0" numCol="1" spcCol="1270" anchor="ctr" anchorCtr="0">
          <a:noAutofit/>
        </a:bodyPr>
        <a:lstStyle/>
        <a:p>
          <a:pPr marL="0" lvl="0" indent="0" algn="l" defTabSz="1066800">
            <a:lnSpc>
              <a:spcPct val="90000"/>
            </a:lnSpc>
            <a:spcBef>
              <a:spcPct val="0"/>
            </a:spcBef>
            <a:spcAft>
              <a:spcPct val="35000"/>
            </a:spcAft>
            <a:buNone/>
          </a:pPr>
          <a:r>
            <a:rPr lang="en-US" sz="2400" b="1" kern="1200" noProof="0" dirty="0">
              <a:latin typeface="Helvetica Neue"/>
            </a:rPr>
            <a:t>Business Model</a:t>
          </a:r>
        </a:p>
      </dsp:txBody>
      <dsp:txXfrm>
        <a:off x="562693" y="3655363"/>
        <a:ext cx="7601014" cy="31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C8302-ACD1-4B10-AA1C-CDD40812B23E}">
      <dsp:nvSpPr>
        <dsp:cNvPr id="0" name=""/>
        <dsp:cNvSpPr/>
      </dsp:nvSpPr>
      <dsp:spPr>
        <a:xfrm>
          <a:off x="0" y="373193"/>
          <a:ext cx="9396000" cy="121680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latin typeface="Helvetica Neue"/>
            </a:rPr>
            <a:t>Controlling your body language send positive messages to your boss</a:t>
          </a:r>
        </a:p>
      </dsp:txBody>
      <dsp:txXfrm>
        <a:off x="59399" y="432592"/>
        <a:ext cx="9277202" cy="1098002"/>
      </dsp:txXfrm>
    </dsp:sp>
    <dsp:sp modelId="{7BB8B253-AA6B-4E9D-B168-7CE702BD683F}">
      <dsp:nvSpPr>
        <dsp:cNvPr id="0" name=""/>
        <dsp:cNvSpPr/>
      </dsp:nvSpPr>
      <dsp:spPr>
        <a:xfrm>
          <a:off x="0" y="1589993"/>
          <a:ext cx="9396000" cy="3311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323" tIns="30480" rIns="170688" bIns="30480" numCol="1" spcCol="1270" anchor="t" anchorCtr="0">
          <a:noAutofit/>
        </a:bodyPr>
        <a:lstStyle/>
        <a:p>
          <a:pPr marL="361950" lvl="1" indent="-361950" algn="l" defTabSz="1066800">
            <a:lnSpc>
              <a:spcPct val="100000"/>
            </a:lnSpc>
            <a:spcBef>
              <a:spcPct val="0"/>
            </a:spcBef>
            <a:spcAft>
              <a:spcPts val="1200"/>
            </a:spcAft>
            <a:buFontTx/>
            <a:buBlip>
              <a:blip xmlns:r="http://schemas.openxmlformats.org/officeDocument/2006/relationships" r:embed="rId1"/>
            </a:buBlip>
            <a:tabLst>
              <a:tab pos="361950" algn="l"/>
            </a:tabLst>
          </a:pPr>
          <a:endParaRPr lang="en-US" sz="2400" kern="1200" noProof="0" dirty="0">
            <a:latin typeface="Helvetica Neue"/>
          </a:endParaRPr>
        </a:p>
        <a:p>
          <a:pPr marL="361950" lvl="1" indent="-361950" algn="l" defTabSz="1066800">
            <a:lnSpc>
              <a:spcPct val="100000"/>
            </a:lnSpc>
            <a:spcBef>
              <a:spcPct val="0"/>
            </a:spcBef>
            <a:spcAft>
              <a:spcPts val="1200"/>
            </a:spcAft>
            <a:buFontTx/>
            <a:buBlip>
              <a:blip xmlns:r="http://schemas.openxmlformats.org/officeDocument/2006/relationships" r:embed="rId1"/>
            </a:buBlip>
            <a:tabLst>
              <a:tab pos="361950" algn="l"/>
            </a:tabLst>
          </a:pPr>
          <a:r>
            <a:rPr lang="en-US" sz="2400" kern="1200" noProof="0" dirty="0">
              <a:latin typeface="Helvetica Neue"/>
            </a:rPr>
            <a:t>have a confident posture</a:t>
          </a:r>
        </a:p>
        <a:p>
          <a:pPr marL="361950" lvl="1" indent="-361950" algn="l" defTabSz="1066800">
            <a:lnSpc>
              <a:spcPct val="100000"/>
            </a:lnSpc>
            <a:spcBef>
              <a:spcPct val="0"/>
            </a:spcBef>
            <a:spcAft>
              <a:spcPts val="1200"/>
            </a:spcAft>
            <a:buFontTx/>
            <a:buBlip>
              <a:blip xmlns:r="http://schemas.openxmlformats.org/officeDocument/2006/relationships" r:embed="rId1"/>
            </a:buBlip>
            <a:tabLst>
              <a:tab pos="361950" algn="l"/>
            </a:tabLst>
          </a:pPr>
          <a:r>
            <a:rPr lang="en-US" sz="2400" kern="1200" noProof="0" dirty="0">
              <a:latin typeface="Helvetica Neue"/>
            </a:rPr>
            <a:t>keep the weight on both feet while standing,</a:t>
          </a:r>
        </a:p>
        <a:p>
          <a:pPr marL="361950" lvl="1" indent="-361950" algn="l" defTabSz="1066800">
            <a:lnSpc>
              <a:spcPct val="100000"/>
            </a:lnSpc>
            <a:spcBef>
              <a:spcPct val="0"/>
            </a:spcBef>
            <a:spcAft>
              <a:spcPts val="1200"/>
            </a:spcAft>
            <a:buFontTx/>
            <a:buBlip>
              <a:blip xmlns:r="http://schemas.openxmlformats.org/officeDocument/2006/relationships" r:embed="rId1"/>
            </a:buBlip>
            <a:tabLst>
              <a:tab pos="361950" algn="l"/>
            </a:tabLst>
          </a:pPr>
          <a:r>
            <a:rPr lang="en-US" sz="2400" kern="1200" noProof="0" dirty="0">
              <a:latin typeface="Helvetica Neue"/>
            </a:rPr>
            <a:t>open our chest towards the audience,</a:t>
          </a:r>
        </a:p>
        <a:p>
          <a:pPr marL="361950" lvl="1" indent="-361950" algn="l" defTabSz="1066800">
            <a:lnSpc>
              <a:spcPct val="100000"/>
            </a:lnSpc>
            <a:spcBef>
              <a:spcPct val="0"/>
            </a:spcBef>
            <a:spcAft>
              <a:spcPts val="1200"/>
            </a:spcAft>
            <a:buFontTx/>
            <a:buBlip>
              <a:blip xmlns:r="http://schemas.openxmlformats.org/officeDocument/2006/relationships" r:embed="rId1"/>
            </a:buBlip>
            <a:tabLst>
              <a:tab pos="361950" algn="l"/>
            </a:tabLst>
          </a:pPr>
          <a:r>
            <a:rPr lang="en-US" sz="2400" kern="1200" noProof="0" dirty="0">
              <a:latin typeface="Helvetica Neue"/>
            </a:rPr>
            <a:t>maintain eye contact with people,</a:t>
          </a:r>
        </a:p>
        <a:p>
          <a:pPr marL="361950" lvl="1" indent="-361950" algn="l" defTabSz="1066800">
            <a:lnSpc>
              <a:spcPct val="100000"/>
            </a:lnSpc>
            <a:spcBef>
              <a:spcPct val="0"/>
            </a:spcBef>
            <a:spcAft>
              <a:spcPts val="1200"/>
            </a:spcAft>
            <a:buFontTx/>
            <a:buBlip>
              <a:blip xmlns:r="http://schemas.openxmlformats.org/officeDocument/2006/relationships" r:embed="rId1"/>
            </a:buBlip>
            <a:tabLst>
              <a:tab pos="361950" algn="l"/>
            </a:tabLst>
          </a:pPr>
          <a:r>
            <a:rPr lang="en-US" sz="2400" kern="1200" noProof="0" dirty="0">
              <a:latin typeface="Helvetica Neue"/>
            </a:rPr>
            <a:t>speak at a normal pace.</a:t>
          </a:r>
        </a:p>
      </dsp:txBody>
      <dsp:txXfrm>
        <a:off x="0" y="1589993"/>
        <a:ext cx="9396000" cy="33119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9AA69-D43F-48BB-BCF3-055F4015DF21}">
      <dsp:nvSpPr>
        <dsp:cNvPr id="0" name=""/>
        <dsp:cNvSpPr/>
      </dsp:nvSpPr>
      <dsp:spPr>
        <a:xfrm>
          <a:off x="0" y="36003"/>
          <a:ext cx="11355658" cy="121680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noProof="0" dirty="0">
              <a:latin typeface="Helvetica Neue"/>
            </a:rPr>
            <a:t>Humor can help you make the pitch livelier and more engaging. </a:t>
          </a:r>
          <a:endParaRPr lang="en-US" sz="2400" b="1" kern="1200" noProof="0" dirty="0">
            <a:latin typeface="Helvetica Neue"/>
          </a:endParaRPr>
        </a:p>
      </dsp:txBody>
      <dsp:txXfrm>
        <a:off x="59399" y="95402"/>
        <a:ext cx="11236860" cy="1098002"/>
      </dsp:txXfrm>
    </dsp:sp>
    <dsp:sp modelId="{809C0183-6343-4F85-B97B-A314BAC0B94F}">
      <dsp:nvSpPr>
        <dsp:cNvPr id="0" name=""/>
        <dsp:cNvSpPr/>
      </dsp:nvSpPr>
      <dsp:spPr>
        <a:xfrm>
          <a:off x="0" y="1115998"/>
          <a:ext cx="1135565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542" tIns="30480" rIns="170688" bIns="30480" numCol="1" spcCol="1270" anchor="t" anchorCtr="0">
          <a:noAutofit/>
        </a:bodyPr>
        <a:lstStyle/>
        <a:p>
          <a:pPr marL="361950" lvl="1" indent="-361950" algn="l" defTabSz="1066800">
            <a:lnSpc>
              <a:spcPct val="90000"/>
            </a:lnSpc>
            <a:spcBef>
              <a:spcPct val="0"/>
            </a:spcBef>
            <a:spcAft>
              <a:spcPct val="20000"/>
            </a:spcAft>
            <a:buFont typeface="Wingdings" panose="05000000000000000000" pitchFamily="2" charset="2"/>
            <a:buChar char="§"/>
          </a:pPr>
          <a:endParaRPr lang="en-US" sz="2400" kern="1200" noProof="0" dirty="0">
            <a:latin typeface="Helvetica Neue"/>
          </a:endParaRPr>
        </a:p>
        <a:p>
          <a:pPr marL="361950" lvl="1" indent="-361950" algn="l" defTabSz="1066800">
            <a:lnSpc>
              <a:spcPct val="90000"/>
            </a:lnSpc>
            <a:spcBef>
              <a:spcPct val="0"/>
            </a:spcBef>
            <a:spcAft>
              <a:spcPct val="20000"/>
            </a:spcAft>
            <a:buFont typeface="Wingdings" panose="05000000000000000000" pitchFamily="2" charset="2"/>
            <a:buChar char="§"/>
          </a:pPr>
          <a:r>
            <a:rPr lang="en-US" sz="2400" b="0" i="0" kern="1200" noProof="0" dirty="0">
              <a:latin typeface="Helvetica Neue"/>
            </a:rPr>
            <a:t>Be careful with your jokes!!</a:t>
          </a:r>
          <a:endParaRPr lang="en-US" sz="2400" kern="1200" noProof="0" dirty="0">
            <a:latin typeface="Helvetica Neue"/>
          </a:endParaRPr>
        </a:p>
      </dsp:txBody>
      <dsp:txXfrm>
        <a:off x="0" y="1115998"/>
        <a:ext cx="11355658" cy="1076400"/>
      </dsp:txXfrm>
    </dsp:sp>
    <dsp:sp modelId="{B3AF96D7-4EA4-47E3-B63F-9DE50EFD3332}">
      <dsp:nvSpPr>
        <dsp:cNvPr id="0" name=""/>
        <dsp:cNvSpPr/>
      </dsp:nvSpPr>
      <dsp:spPr>
        <a:xfrm>
          <a:off x="0" y="2340000"/>
          <a:ext cx="11355658" cy="1216800"/>
        </a:xfrm>
        <a:prstGeom prst="roundRect">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noProof="0" dirty="0">
              <a:latin typeface="Helvetica Neue"/>
            </a:rPr>
            <a:t>Do not forget!</a:t>
          </a:r>
        </a:p>
      </dsp:txBody>
      <dsp:txXfrm>
        <a:off x="59399" y="2399399"/>
        <a:ext cx="11236860" cy="1098002"/>
      </dsp:txXfrm>
    </dsp:sp>
    <dsp:sp modelId="{F0B52B17-359B-4894-8072-140F7C49D560}">
      <dsp:nvSpPr>
        <dsp:cNvPr id="0" name=""/>
        <dsp:cNvSpPr/>
      </dsp:nvSpPr>
      <dsp:spPr>
        <a:xfrm>
          <a:off x="0" y="3420003"/>
          <a:ext cx="11355658"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542" tIns="30480" rIns="170688" bIns="30480" numCol="1" spcCol="1270" anchor="t" anchorCtr="0">
          <a:noAutofit/>
        </a:bodyPr>
        <a:lstStyle/>
        <a:p>
          <a:pPr marL="361950" lvl="1" indent="-361950" algn="l" defTabSz="1066800">
            <a:lnSpc>
              <a:spcPct val="90000"/>
            </a:lnSpc>
            <a:spcBef>
              <a:spcPct val="0"/>
            </a:spcBef>
            <a:spcAft>
              <a:spcPct val="20000"/>
            </a:spcAft>
            <a:buFont typeface="Wingdings" panose="05000000000000000000" pitchFamily="2" charset="2"/>
            <a:buChar char="§"/>
          </a:pPr>
          <a:endParaRPr lang="en-US" sz="2400" kern="1200" noProof="0" dirty="0">
            <a:latin typeface="Helvetica Neue"/>
          </a:endParaRPr>
        </a:p>
        <a:p>
          <a:pPr marL="361950" lvl="1" indent="-361950" algn="l" defTabSz="1066800">
            <a:lnSpc>
              <a:spcPct val="90000"/>
            </a:lnSpc>
            <a:spcBef>
              <a:spcPct val="0"/>
            </a:spcBef>
            <a:spcAft>
              <a:spcPct val="20000"/>
            </a:spcAft>
            <a:buFont typeface="Wingdings" panose="05000000000000000000" pitchFamily="2" charset="2"/>
            <a:buChar char="§"/>
          </a:pPr>
          <a:r>
            <a:rPr lang="en-US" sz="2400" kern="1200" noProof="0" dirty="0">
              <a:latin typeface="Helvetica Neue"/>
            </a:rPr>
            <a:t>Greet your audience/boss at the beginning of the presentation and engage them/him in your story </a:t>
          </a:r>
        </a:p>
        <a:p>
          <a:pPr marL="361950" lvl="1" indent="-361950" algn="l" defTabSz="1066800">
            <a:lnSpc>
              <a:spcPct val="90000"/>
            </a:lnSpc>
            <a:spcBef>
              <a:spcPct val="0"/>
            </a:spcBef>
            <a:spcAft>
              <a:spcPct val="20000"/>
            </a:spcAft>
            <a:buFont typeface="Wingdings" panose="05000000000000000000" pitchFamily="2" charset="2"/>
            <a:buChar char="§"/>
          </a:pPr>
          <a:r>
            <a:rPr lang="en-US" sz="2400" kern="1200" noProof="0" dirty="0">
              <a:latin typeface="Helvetica Neue"/>
            </a:rPr>
            <a:t>Thank your audience/boss at the end</a:t>
          </a:r>
        </a:p>
      </dsp:txBody>
      <dsp:txXfrm>
        <a:off x="0" y="3420003"/>
        <a:ext cx="11355658" cy="14800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8CBA4-2560-4941-81A2-F46CABD7306A}">
      <dsp:nvSpPr>
        <dsp:cNvPr id="0" name=""/>
        <dsp:cNvSpPr/>
      </dsp:nvSpPr>
      <dsp:spPr>
        <a:xfrm>
          <a:off x="513098" y="1337"/>
          <a:ext cx="7901803" cy="718345"/>
        </a:xfrm>
        <a:prstGeom prst="rect">
          <a:avLst/>
        </a:prstGeom>
        <a:solidFill>
          <a:srgbClr val="4D94B7"/>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noProof="0" dirty="0">
              <a:solidFill>
                <a:schemeClr val="bg1"/>
              </a:solidFill>
              <a:latin typeface="Helvetica Neue"/>
              <a:ea typeface="Microsoft Sans Serif" panose="020B0604020202020204" pitchFamily="34" charset="0"/>
              <a:cs typeface="Microsoft Sans Serif" panose="020B0604020202020204" pitchFamily="34" charset="0"/>
            </a:rPr>
            <a:t>Bad delivery</a:t>
          </a:r>
        </a:p>
      </dsp:txBody>
      <dsp:txXfrm>
        <a:off x="513098" y="1337"/>
        <a:ext cx="7901803" cy="718345"/>
      </dsp:txXfrm>
    </dsp:sp>
    <dsp:sp modelId="{E95EF8F1-F32D-4BC3-B1BC-A4C1F76788E8}">
      <dsp:nvSpPr>
        <dsp:cNvPr id="0" name=""/>
        <dsp:cNvSpPr/>
      </dsp:nvSpPr>
      <dsp:spPr>
        <a:xfrm>
          <a:off x="513098"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5E298-6A45-4894-A92B-7A900E2C0707}">
      <dsp:nvSpPr>
        <dsp:cNvPr id="0" name=""/>
        <dsp:cNvSpPr/>
      </dsp:nvSpPr>
      <dsp:spPr>
        <a:xfrm>
          <a:off x="1628130"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CF10AE-3FE5-461F-9DB3-55CDA14CECA2}">
      <dsp:nvSpPr>
        <dsp:cNvPr id="0" name=""/>
        <dsp:cNvSpPr/>
      </dsp:nvSpPr>
      <dsp:spPr>
        <a:xfrm>
          <a:off x="2743162"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03DA46-4D5D-499A-AD21-A8C2FB5B0CBF}">
      <dsp:nvSpPr>
        <dsp:cNvPr id="0" name=""/>
        <dsp:cNvSpPr/>
      </dsp:nvSpPr>
      <dsp:spPr>
        <a:xfrm>
          <a:off x="3858195"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32718F-8897-4C89-8B40-F47A037D4C22}">
      <dsp:nvSpPr>
        <dsp:cNvPr id="0" name=""/>
        <dsp:cNvSpPr/>
      </dsp:nvSpPr>
      <dsp:spPr>
        <a:xfrm>
          <a:off x="4973227"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9F865-0505-4E21-B493-6AD044916393}">
      <dsp:nvSpPr>
        <dsp:cNvPr id="0" name=""/>
        <dsp:cNvSpPr/>
      </dsp:nvSpPr>
      <dsp:spPr>
        <a:xfrm>
          <a:off x="6088259"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34686-6686-4E0F-AACF-F2913A532D0F}">
      <dsp:nvSpPr>
        <dsp:cNvPr id="0" name=""/>
        <dsp:cNvSpPr/>
      </dsp:nvSpPr>
      <dsp:spPr>
        <a:xfrm>
          <a:off x="7203291" y="71968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098EE7-B222-4098-B115-2FF1B7C863E3}">
      <dsp:nvSpPr>
        <dsp:cNvPr id="0" name=""/>
        <dsp:cNvSpPr/>
      </dsp:nvSpPr>
      <dsp:spPr>
        <a:xfrm>
          <a:off x="513098" y="990752"/>
          <a:ext cx="7901803" cy="718345"/>
        </a:xfrm>
        <a:prstGeom prst="rect">
          <a:avLst/>
        </a:prstGeom>
        <a:solidFill>
          <a:srgbClr val="78B17A"/>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noProof="0" dirty="0">
              <a:solidFill>
                <a:schemeClr val="bg1"/>
              </a:solidFill>
              <a:latin typeface="Helvetica Neue"/>
            </a:rPr>
            <a:t>Inexperienced team</a:t>
          </a:r>
        </a:p>
      </dsp:txBody>
      <dsp:txXfrm>
        <a:off x="513098" y="990752"/>
        <a:ext cx="7901803" cy="718345"/>
      </dsp:txXfrm>
    </dsp:sp>
    <dsp:sp modelId="{C2C4873D-9C16-4E46-906E-A053061DD909}">
      <dsp:nvSpPr>
        <dsp:cNvPr id="0" name=""/>
        <dsp:cNvSpPr/>
      </dsp:nvSpPr>
      <dsp:spPr>
        <a:xfrm>
          <a:off x="513098"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5C4104-C0CA-4215-BCDA-3DDA0A035802}">
      <dsp:nvSpPr>
        <dsp:cNvPr id="0" name=""/>
        <dsp:cNvSpPr/>
      </dsp:nvSpPr>
      <dsp:spPr>
        <a:xfrm>
          <a:off x="1628130"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9680C7-D90C-4D6C-945C-698607276DD2}">
      <dsp:nvSpPr>
        <dsp:cNvPr id="0" name=""/>
        <dsp:cNvSpPr/>
      </dsp:nvSpPr>
      <dsp:spPr>
        <a:xfrm>
          <a:off x="2743162"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48976-2151-4E76-BA0C-33E26C240D53}">
      <dsp:nvSpPr>
        <dsp:cNvPr id="0" name=""/>
        <dsp:cNvSpPr/>
      </dsp:nvSpPr>
      <dsp:spPr>
        <a:xfrm>
          <a:off x="3858195"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5F1A54-C3EA-405C-900E-9378967B430B}">
      <dsp:nvSpPr>
        <dsp:cNvPr id="0" name=""/>
        <dsp:cNvSpPr/>
      </dsp:nvSpPr>
      <dsp:spPr>
        <a:xfrm>
          <a:off x="4973227"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5D15B9-3DF7-402E-B886-408C91F5C8C6}">
      <dsp:nvSpPr>
        <dsp:cNvPr id="0" name=""/>
        <dsp:cNvSpPr/>
      </dsp:nvSpPr>
      <dsp:spPr>
        <a:xfrm>
          <a:off x="6088259"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B793E2-B7F2-499E-821A-3E5597C22C3C}">
      <dsp:nvSpPr>
        <dsp:cNvPr id="0" name=""/>
        <dsp:cNvSpPr/>
      </dsp:nvSpPr>
      <dsp:spPr>
        <a:xfrm>
          <a:off x="7203291" y="170909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E5C14C-23E1-4B45-A671-07D2C8E6B71C}">
      <dsp:nvSpPr>
        <dsp:cNvPr id="0" name=""/>
        <dsp:cNvSpPr/>
      </dsp:nvSpPr>
      <dsp:spPr>
        <a:xfrm>
          <a:off x="557743" y="1941779"/>
          <a:ext cx="7901803" cy="718345"/>
        </a:xfrm>
        <a:prstGeom prst="rect">
          <a:avLst/>
        </a:prstGeom>
        <a:solidFill>
          <a:srgbClr val="AED633"/>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noProof="0" dirty="0">
              <a:solidFill>
                <a:schemeClr val="bg1"/>
              </a:solidFill>
              <a:latin typeface="Helvetica Neue"/>
            </a:rPr>
            <a:t>Answering wrong questions</a:t>
          </a:r>
        </a:p>
      </dsp:txBody>
      <dsp:txXfrm>
        <a:off x="557743" y="1941779"/>
        <a:ext cx="7901803" cy="718345"/>
      </dsp:txXfrm>
    </dsp:sp>
    <dsp:sp modelId="{D3374D78-DC86-4A6F-85D1-1B5F374B5B2C}">
      <dsp:nvSpPr>
        <dsp:cNvPr id="0" name=""/>
        <dsp:cNvSpPr/>
      </dsp:nvSpPr>
      <dsp:spPr>
        <a:xfrm>
          <a:off x="513098"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C1BBB0-4F30-4E36-A57A-3CD0A753504F}">
      <dsp:nvSpPr>
        <dsp:cNvPr id="0" name=""/>
        <dsp:cNvSpPr/>
      </dsp:nvSpPr>
      <dsp:spPr>
        <a:xfrm>
          <a:off x="1628130"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75F41-5638-45E8-BEC0-6BD392E1AE66}">
      <dsp:nvSpPr>
        <dsp:cNvPr id="0" name=""/>
        <dsp:cNvSpPr/>
      </dsp:nvSpPr>
      <dsp:spPr>
        <a:xfrm>
          <a:off x="2743162"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62AD0-F6C9-44E4-B51B-9559AD3EA97B}">
      <dsp:nvSpPr>
        <dsp:cNvPr id="0" name=""/>
        <dsp:cNvSpPr/>
      </dsp:nvSpPr>
      <dsp:spPr>
        <a:xfrm>
          <a:off x="3858195"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7BBBCD-B129-4E29-B61D-BE10324994DD}">
      <dsp:nvSpPr>
        <dsp:cNvPr id="0" name=""/>
        <dsp:cNvSpPr/>
      </dsp:nvSpPr>
      <dsp:spPr>
        <a:xfrm>
          <a:off x="4973227"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638A4-C85B-4F85-99B7-5236E2742B45}">
      <dsp:nvSpPr>
        <dsp:cNvPr id="0" name=""/>
        <dsp:cNvSpPr/>
      </dsp:nvSpPr>
      <dsp:spPr>
        <a:xfrm>
          <a:off x="6088259"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BDA3BE-2E5D-4DFA-8725-DD4F9EF6C83E}">
      <dsp:nvSpPr>
        <dsp:cNvPr id="0" name=""/>
        <dsp:cNvSpPr/>
      </dsp:nvSpPr>
      <dsp:spPr>
        <a:xfrm>
          <a:off x="7203291" y="269851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5915D7-C8A1-45E1-94A3-F3D831DFC50F}">
      <dsp:nvSpPr>
        <dsp:cNvPr id="0" name=""/>
        <dsp:cNvSpPr/>
      </dsp:nvSpPr>
      <dsp:spPr>
        <a:xfrm>
          <a:off x="513098" y="2969582"/>
          <a:ext cx="7901803" cy="718345"/>
        </a:xfrm>
        <a:prstGeom prst="rect">
          <a:avLst/>
        </a:prstGeom>
        <a:solidFill>
          <a:srgbClr val="AED633"/>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noProof="0" dirty="0">
              <a:solidFill>
                <a:schemeClr val="bg1"/>
              </a:solidFill>
              <a:latin typeface="Helvetica Neue"/>
            </a:rPr>
            <a:t>Idea not being special enough to stand out from other ideas</a:t>
          </a:r>
        </a:p>
      </dsp:txBody>
      <dsp:txXfrm>
        <a:off x="513098" y="2969582"/>
        <a:ext cx="7901803" cy="718345"/>
      </dsp:txXfrm>
    </dsp:sp>
    <dsp:sp modelId="{82818316-33C5-488B-8D00-DB8CBAF29F07}">
      <dsp:nvSpPr>
        <dsp:cNvPr id="0" name=""/>
        <dsp:cNvSpPr/>
      </dsp:nvSpPr>
      <dsp:spPr>
        <a:xfrm>
          <a:off x="513098"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073A67-9429-4B5D-8257-92C5798AC50D}">
      <dsp:nvSpPr>
        <dsp:cNvPr id="0" name=""/>
        <dsp:cNvSpPr/>
      </dsp:nvSpPr>
      <dsp:spPr>
        <a:xfrm>
          <a:off x="1628130"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5AAC2D-BD80-4D87-B47B-7961552C3C8E}">
      <dsp:nvSpPr>
        <dsp:cNvPr id="0" name=""/>
        <dsp:cNvSpPr/>
      </dsp:nvSpPr>
      <dsp:spPr>
        <a:xfrm>
          <a:off x="2743162"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1BA3F-5102-411D-889A-0C40FCD15698}">
      <dsp:nvSpPr>
        <dsp:cNvPr id="0" name=""/>
        <dsp:cNvSpPr/>
      </dsp:nvSpPr>
      <dsp:spPr>
        <a:xfrm>
          <a:off x="3858195"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1DD772-E0C8-4C45-B3FA-1AACDC1D8D2F}">
      <dsp:nvSpPr>
        <dsp:cNvPr id="0" name=""/>
        <dsp:cNvSpPr/>
      </dsp:nvSpPr>
      <dsp:spPr>
        <a:xfrm>
          <a:off x="4973227"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54F08C-5F60-4CDA-A44C-756F99B86282}">
      <dsp:nvSpPr>
        <dsp:cNvPr id="0" name=""/>
        <dsp:cNvSpPr/>
      </dsp:nvSpPr>
      <dsp:spPr>
        <a:xfrm>
          <a:off x="6088259"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6E8D0E-5115-4617-9E9A-11C8229D521E}">
      <dsp:nvSpPr>
        <dsp:cNvPr id="0" name=""/>
        <dsp:cNvSpPr/>
      </dsp:nvSpPr>
      <dsp:spPr>
        <a:xfrm>
          <a:off x="7203291" y="3687928"/>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DD2EEC-9BE9-4585-8066-5997000C249E}">
      <dsp:nvSpPr>
        <dsp:cNvPr id="0" name=""/>
        <dsp:cNvSpPr/>
      </dsp:nvSpPr>
      <dsp:spPr>
        <a:xfrm>
          <a:off x="513098" y="3958998"/>
          <a:ext cx="7901803" cy="718345"/>
        </a:xfrm>
        <a:prstGeom prst="rect">
          <a:avLst/>
        </a:prstGeom>
        <a:solidFill>
          <a:srgbClr val="AED633"/>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noProof="0" dirty="0">
              <a:solidFill>
                <a:schemeClr val="bg1"/>
              </a:solidFill>
              <a:latin typeface="Helvetica Neue"/>
            </a:rPr>
            <a:t>…..</a:t>
          </a:r>
        </a:p>
      </dsp:txBody>
      <dsp:txXfrm>
        <a:off x="513098" y="3958998"/>
        <a:ext cx="7901803" cy="718345"/>
      </dsp:txXfrm>
    </dsp:sp>
    <dsp:sp modelId="{887814EB-FE6E-4FF0-898B-7086FF726506}">
      <dsp:nvSpPr>
        <dsp:cNvPr id="0" name=""/>
        <dsp:cNvSpPr/>
      </dsp:nvSpPr>
      <dsp:spPr>
        <a:xfrm>
          <a:off x="513098"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B9AB89-4D07-4129-B87E-EEBA80F0E027}">
      <dsp:nvSpPr>
        <dsp:cNvPr id="0" name=""/>
        <dsp:cNvSpPr/>
      </dsp:nvSpPr>
      <dsp:spPr>
        <a:xfrm>
          <a:off x="1628130"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5F9561-D381-48D7-AC4B-82F4BC22B6B8}">
      <dsp:nvSpPr>
        <dsp:cNvPr id="0" name=""/>
        <dsp:cNvSpPr/>
      </dsp:nvSpPr>
      <dsp:spPr>
        <a:xfrm>
          <a:off x="2743162"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42A18-6BA2-43A0-B35F-B5214A61E42A}">
      <dsp:nvSpPr>
        <dsp:cNvPr id="0" name=""/>
        <dsp:cNvSpPr/>
      </dsp:nvSpPr>
      <dsp:spPr>
        <a:xfrm>
          <a:off x="3858195"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E3ADDD-DE1F-4A23-A3CE-EA9FD014F361}">
      <dsp:nvSpPr>
        <dsp:cNvPr id="0" name=""/>
        <dsp:cNvSpPr/>
      </dsp:nvSpPr>
      <dsp:spPr>
        <a:xfrm>
          <a:off x="4973227"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80CEBF-952E-4460-9E47-8A9DA8B84D9C}">
      <dsp:nvSpPr>
        <dsp:cNvPr id="0" name=""/>
        <dsp:cNvSpPr/>
      </dsp:nvSpPr>
      <dsp:spPr>
        <a:xfrm>
          <a:off x="6088259"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568848-F244-442E-AAA8-8D0C7A224D08}">
      <dsp:nvSpPr>
        <dsp:cNvPr id="0" name=""/>
        <dsp:cNvSpPr/>
      </dsp:nvSpPr>
      <dsp:spPr>
        <a:xfrm>
          <a:off x="7203291" y="4677343"/>
          <a:ext cx="1053573" cy="17559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2151F-44D6-4B52-8767-E4C1E82E4AAD}">
      <dsp:nvSpPr>
        <dsp:cNvPr id="0" name=""/>
        <dsp:cNvSpPr/>
      </dsp:nvSpPr>
      <dsp:spPr>
        <a:xfrm>
          <a:off x="209651" y="1805537"/>
          <a:ext cx="3046158" cy="100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Helvetica Neue"/>
            </a:rPr>
            <a:t>Analyze what is the reason of the failure</a:t>
          </a:r>
        </a:p>
      </dsp:txBody>
      <dsp:txXfrm>
        <a:off x="209651" y="1805537"/>
        <a:ext cx="3046158" cy="1003847"/>
      </dsp:txXfrm>
    </dsp:sp>
    <dsp:sp modelId="{336585AB-2F35-496A-A176-49B3C9DC6BBD}">
      <dsp:nvSpPr>
        <dsp:cNvPr id="0" name=""/>
        <dsp:cNvSpPr/>
      </dsp:nvSpPr>
      <dsp:spPr>
        <a:xfrm>
          <a:off x="206189" y="1500229"/>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F926E9-0646-4304-AC75-13B6EEAF9A78}">
      <dsp:nvSpPr>
        <dsp:cNvPr id="0" name=""/>
        <dsp:cNvSpPr/>
      </dsp:nvSpPr>
      <dsp:spPr>
        <a:xfrm>
          <a:off x="375805" y="1160998"/>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0C8D4D-B4AB-4CD1-97E7-2044879DF3CC}">
      <dsp:nvSpPr>
        <dsp:cNvPr id="0" name=""/>
        <dsp:cNvSpPr/>
      </dsp:nvSpPr>
      <dsp:spPr>
        <a:xfrm>
          <a:off x="782882" y="1228844"/>
          <a:ext cx="380769" cy="3807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2D7F6E-B95A-453D-ADBE-04C23FE948AC}">
      <dsp:nvSpPr>
        <dsp:cNvPr id="0" name=""/>
        <dsp:cNvSpPr/>
      </dsp:nvSpPr>
      <dsp:spPr>
        <a:xfrm>
          <a:off x="1122114" y="855689"/>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DDBE2C-AE85-4A7E-9960-B179C151C538}">
      <dsp:nvSpPr>
        <dsp:cNvPr id="0" name=""/>
        <dsp:cNvSpPr/>
      </dsp:nvSpPr>
      <dsp:spPr>
        <a:xfrm>
          <a:off x="1563114" y="719997"/>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7F369-3164-42BD-A7B0-E3709567B1FC}">
      <dsp:nvSpPr>
        <dsp:cNvPr id="0" name=""/>
        <dsp:cNvSpPr/>
      </dsp:nvSpPr>
      <dsp:spPr>
        <a:xfrm>
          <a:off x="2105885" y="957459"/>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1C0E7D-582D-403A-81A6-E82B84674DEC}">
      <dsp:nvSpPr>
        <dsp:cNvPr id="0" name=""/>
        <dsp:cNvSpPr/>
      </dsp:nvSpPr>
      <dsp:spPr>
        <a:xfrm>
          <a:off x="2445116" y="1127075"/>
          <a:ext cx="380769" cy="3807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71138-711A-4A58-9236-2CAC4D250AAF}">
      <dsp:nvSpPr>
        <dsp:cNvPr id="0" name=""/>
        <dsp:cNvSpPr/>
      </dsp:nvSpPr>
      <dsp:spPr>
        <a:xfrm>
          <a:off x="2920040" y="1500229"/>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F6E3F-5E65-4957-B0E4-AC93953B4A9B}">
      <dsp:nvSpPr>
        <dsp:cNvPr id="0" name=""/>
        <dsp:cNvSpPr/>
      </dsp:nvSpPr>
      <dsp:spPr>
        <a:xfrm>
          <a:off x="3123579" y="1873384"/>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8EDF1F-BA8D-4F55-8D4D-313048C02444}">
      <dsp:nvSpPr>
        <dsp:cNvPr id="0" name=""/>
        <dsp:cNvSpPr/>
      </dsp:nvSpPr>
      <dsp:spPr>
        <a:xfrm>
          <a:off x="1359576" y="1160998"/>
          <a:ext cx="623077" cy="6230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04E19-C608-4C18-9BAC-08608E24021D}">
      <dsp:nvSpPr>
        <dsp:cNvPr id="0" name=""/>
        <dsp:cNvSpPr/>
      </dsp:nvSpPr>
      <dsp:spPr>
        <a:xfrm>
          <a:off x="36573" y="2450077"/>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BD8732-078B-494F-B8FA-FEC8F9F6A570}">
      <dsp:nvSpPr>
        <dsp:cNvPr id="0" name=""/>
        <dsp:cNvSpPr/>
      </dsp:nvSpPr>
      <dsp:spPr>
        <a:xfrm>
          <a:off x="240112" y="2755385"/>
          <a:ext cx="380769" cy="3807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B315D-8DED-43AC-BC86-6C936C8A7C33}">
      <dsp:nvSpPr>
        <dsp:cNvPr id="0" name=""/>
        <dsp:cNvSpPr/>
      </dsp:nvSpPr>
      <dsp:spPr>
        <a:xfrm>
          <a:off x="748959" y="3026770"/>
          <a:ext cx="553847" cy="5538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782F5E-448E-45C7-B9B6-489E711055BA}">
      <dsp:nvSpPr>
        <dsp:cNvPr id="0" name=""/>
        <dsp:cNvSpPr/>
      </dsp:nvSpPr>
      <dsp:spPr>
        <a:xfrm>
          <a:off x="1461345" y="3467771"/>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F17CC4-7EAD-4269-BD6A-EC80FF3AD41B}">
      <dsp:nvSpPr>
        <dsp:cNvPr id="0" name=""/>
        <dsp:cNvSpPr/>
      </dsp:nvSpPr>
      <dsp:spPr>
        <a:xfrm>
          <a:off x="1597038" y="3026770"/>
          <a:ext cx="380769" cy="3807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F948CF-EEE8-4A51-B787-519FE379AEF1}">
      <dsp:nvSpPr>
        <dsp:cNvPr id="0" name=""/>
        <dsp:cNvSpPr/>
      </dsp:nvSpPr>
      <dsp:spPr>
        <a:xfrm>
          <a:off x="1936269" y="3501694"/>
          <a:ext cx="242308" cy="242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5CCA0-1B39-434C-92EA-11956100C700}">
      <dsp:nvSpPr>
        <dsp:cNvPr id="0" name=""/>
        <dsp:cNvSpPr/>
      </dsp:nvSpPr>
      <dsp:spPr>
        <a:xfrm>
          <a:off x="2241577" y="2958924"/>
          <a:ext cx="553847" cy="5538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96B3A0-E4F5-432B-BF56-4666B665364E}">
      <dsp:nvSpPr>
        <dsp:cNvPr id="0" name=""/>
        <dsp:cNvSpPr/>
      </dsp:nvSpPr>
      <dsp:spPr>
        <a:xfrm>
          <a:off x="2987886" y="2823231"/>
          <a:ext cx="380769" cy="3807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3FBFC-A001-4724-A635-74453A808928}">
      <dsp:nvSpPr>
        <dsp:cNvPr id="0" name=""/>
        <dsp:cNvSpPr/>
      </dsp:nvSpPr>
      <dsp:spPr>
        <a:xfrm>
          <a:off x="3368656" y="1228280"/>
          <a:ext cx="1118266" cy="2134893"/>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EBF851-676E-422E-9D8F-445F1220B04C}">
      <dsp:nvSpPr>
        <dsp:cNvPr id="0" name=""/>
        <dsp:cNvSpPr/>
      </dsp:nvSpPr>
      <dsp:spPr>
        <a:xfrm>
          <a:off x="4486923" y="1229317"/>
          <a:ext cx="3049818" cy="213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Helvetica Neue"/>
            </a:rPr>
            <a:t>Pay attention to the questions asked during your pitch</a:t>
          </a:r>
        </a:p>
      </dsp:txBody>
      <dsp:txXfrm>
        <a:off x="4486923" y="1229317"/>
        <a:ext cx="3049818" cy="2134873"/>
      </dsp:txXfrm>
    </dsp:sp>
    <dsp:sp modelId="{D02D44A1-13AB-45DC-AD0C-201D34AC85B2}">
      <dsp:nvSpPr>
        <dsp:cNvPr id="0" name=""/>
        <dsp:cNvSpPr/>
      </dsp:nvSpPr>
      <dsp:spPr>
        <a:xfrm>
          <a:off x="7536742" y="1228280"/>
          <a:ext cx="1118266" cy="2134893"/>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4DC662-23FF-493D-B4F3-454438B3F26A}">
      <dsp:nvSpPr>
        <dsp:cNvPr id="0" name=""/>
        <dsp:cNvSpPr/>
      </dsp:nvSpPr>
      <dsp:spPr>
        <a:xfrm>
          <a:off x="8655008" y="1229317"/>
          <a:ext cx="3049818" cy="213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Helvetica Neue"/>
            </a:rPr>
            <a:t>Optimize your presentation</a:t>
          </a:r>
        </a:p>
      </dsp:txBody>
      <dsp:txXfrm>
        <a:off x="8655008" y="1229317"/>
        <a:ext cx="3049818" cy="2134873"/>
      </dsp:txXfrm>
    </dsp:sp>
    <dsp:sp modelId="{8F6D6A4E-ABE9-48DD-9C5D-37FAFDAF6FA3}">
      <dsp:nvSpPr>
        <dsp:cNvPr id="0" name=""/>
        <dsp:cNvSpPr/>
      </dsp:nvSpPr>
      <dsp:spPr>
        <a:xfrm>
          <a:off x="11704827" y="1228280"/>
          <a:ext cx="1118266" cy="2134893"/>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35726A-92E8-4B02-8414-FEF0CF3646F5}">
      <dsp:nvSpPr>
        <dsp:cNvPr id="0" name=""/>
        <dsp:cNvSpPr/>
      </dsp:nvSpPr>
      <dsp:spPr>
        <a:xfrm>
          <a:off x="12945087" y="1051848"/>
          <a:ext cx="2592345" cy="25923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latin typeface="Helvetica Neue"/>
            </a:rPr>
            <a:t>Never give up</a:t>
          </a:r>
        </a:p>
      </dsp:txBody>
      <dsp:txXfrm>
        <a:off x="13324727" y="1431488"/>
        <a:ext cx="1833065" cy="183306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F9240D5D-8EE4-4EB8-8473-747DA4873899}" type="datetimeFigureOut">
              <a:rPr lang="es-ES" smtClean="0"/>
              <a:t>05/02/2024</a:t>
            </a:fld>
            <a:endParaRPr lang="es-ES"/>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45BF278E-D6B6-4912-B86D-7823FDDBA8AD}" type="slidenum">
              <a:rPr lang="es-ES" smtClean="0"/>
              <a:t>‹Nr.›</a:t>
            </a:fld>
            <a:endParaRPr lang="es-ES"/>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795B856-2DF7-4572-A0C9-5E9BAA9EEC37}" type="datetimeFigureOut">
              <a:rPr lang="es-ES" smtClean="0"/>
              <a:t>05/02/2024</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24C3282-B3AE-4A99-BAF5-A2BE9A86BDC0}" type="slidenum">
              <a:rPr lang="es-ES" smtClean="0"/>
              <a:t>‹Nr.›</a:t>
            </a:fld>
            <a:endParaRPr lang="es-ES"/>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29</a:t>
            </a:fld>
            <a:endParaRPr dirty="0"/>
          </a:p>
        </p:txBody>
      </p:sp>
    </p:spTree>
    <p:extLst>
      <p:ext uri="{BB962C8B-B14F-4D97-AF65-F5344CB8AC3E}">
        <p14:creationId xmlns:p14="http://schemas.microsoft.com/office/powerpoint/2010/main" val="31328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30</a:t>
            </a:fld>
            <a:endParaRPr dirty="0"/>
          </a:p>
        </p:txBody>
      </p:sp>
    </p:spTree>
    <p:extLst>
      <p:ext uri="{BB962C8B-B14F-4D97-AF65-F5344CB8AC3E}">
        <p14:creationId xmlns:p14="http://schemas.microsoft.com/office/powerpoint/2010/main" val="232677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31</a:t>
            </a:fld>
            <a:endParaRPr dirty="0"/>
          </a:p>
        </p:txBody>
      </p:sp>
    </p:spTree>
    <p:extLst>
      <p:ext uri="{BB962C8B-B14F-4D97-AF65-F5344CB8AC3E}">
        <p14:creationId xmlns:p14="http://schemas.microsoft.com/office/powerpoint/2010/main" val="2326776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68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rtlCol="0"/>
          <a:lstStyle/>
          <a:p>
            <a:endParaRPr dirty="0"/>
          </a:p>
        </p:txBody>
      </p:sp>
      <p:sp>
        <p:nvSpPr>
          <p:cNvPr id="18" name="bg object 18"/>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rtlCol="0"/>
          <a:lstStyle/>
          <a:p>
            <a:endParaRPr dirty="0"/>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rtlCol="0"/>
          <a:lstStyle/>
          <a:p>
            <a:endParaRPr dirty="0"/>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rtlCol="0"/>
          <a:lstStyle/>
          <a:p>
            <a:endParaRPr dirty="0"/>
          </a:p>
        </p:txBody>
      </p:sp>
      <p:pic>
        <p:nvPicPr>
          <p:cNvPr id="24" name="object 2">
            <a:extLst>
              <a:ext uri="{FF2B5EF4-FFF2-40B4-BE49-F238E27FC236}">
                <a16:creationId xmlns:a16="http://schemas.microsoft.com/office/drawing/2014/main" id="{2F526033-9EF0-4F19-BF7F-FC11CABF75E9}"/>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3" name="CuadroTexto 27">
            <a:extLst>
              <a:ext uri="{FF2B5EF4-FFF2-40B4-BE49-F238E27FC236}">
                <a16:creationId xmlns:a16="http://schemas.microsoft.com/office/drawing/2014/main" id="{E5F373A1-FBD5-FEC2-102B-41CE92398873}"/>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4" name="Grafik 3" descr="Ein Bild, das Symbol, Schrift, Grafiken, Logo enthält.&#10;&#10;Automatisch generierte Beschreibung">
            <a:extLst>
              <a:ext uri="{FF2B5EF4-FFF2-40B4-BE49-F238E27FC236}">
                <a16:creationId xmlns:a16="http://schemas.microsoft.com/office/drawing/2014/main" id="{DD1CE653-63BF-E232-3B25-8FC210ABDA0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5" name="Grafik 4" descr="Ein Bild, das Text, Schrift, Electric Blue (Farbe), Screenshot enthält.&#10;&#10;Automatisch generierte Beschreibung">
            <a:extLst>
              <a:ext uri="{FF2B5EF4-FFF2-40B4-BE49-F238E27FC236}">
                <a16:creationId xmlns:a16="http://schemas.microsoft.com/office/drawing/2014/main" id="{06F39713-A657-37AE-A647-132FE27EB0C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rtlCol="0"/>
          <a:lstStyle/>
          <a:p>
            <a:endParaRPr dirty="0"/>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rtlCol="0"/>
          <a:lstStyle/>
          <a:p>
            <a:endParaRPr dirty="0"/>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rtlCol="0"/>
          <a:lstStyle/>
          <a:p>
            <a:endParaRPr dirty="0"/>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rtlCol="0"/>
          <a:lstStyle/>
          <a:p>
            <a:endParaRPr dirty="0"/>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15" name="CuadroTexto 27">
            <a:extLst>
              <a:ext uri="{FF2B5EF4-FFF2-40B4-BE49-F238E27FC236}">
                <a16:creationId xmlns:a16="http://schemas.microsoft.com/office/drawing/2014/main" id="{3FD5D102-C419-7309-D593-31CB75139B13}"/>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16" name="Grafik 15" descr="Ein Bild, das Symbol, Schrift, Grafiken, Logo enthält.&#10;&#10;Automatisch generierte Beschreibung">
            <a:extLst>
              <a:ext uri="{FF2B5EF4-FFF2-40B4-BE49-F238E27FC236}">
                <a16:creationId xmlns:a16="http://schemas.microsoft.com/office/drawing/2014/main" id="{92938D4D-15B2-9733-82B0-BD135DC151E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7" name="Grafik 16" descr="Ein Bild, das Text, Schrift, Electric Blue (Farbe), Screenshot enthält.&#10;&#10;Automatisch generierte Beschreibung">
            <a:extLst>
              <a:ext uri="{FF2B5EF4-FFF2-40B4-BE49-F238E27FC236}">
                <a16:creationId xmlns:a16="http://schemas.microsoft.com/office/drawing/2014/main" id="{DD74CBC2-008A-C47A-B949-B337E323C16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investopedia.com/terms/e/elevatorpitch.as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dictionary.cambridge.org/dictionary/english/pitch" TargetMode="External"/><Relationship Id="rId4" Type="http://schemas.openxmlformats.org/officeDocument/2006/relationships/hyperlink" Target="https://online.hbs.edu/blog/post/how-to-pitch-a-business-ide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thinklions.com/blog/failed-startup-pitch/" TargetMode="External"/><Relationship Id="rId3" Type="http://schemas.openxmlformats.org/officeDocument/2006/relationships/hyperlink" Target="https://www.ilab.ceu.edu/articles/a-winning-3-minute-startup-pitch-9-things-you-should-focus-on" TargetMode="External"/><Relationship Id="rId7" Type="http://schemas.openxmlformats.org/officeDocument/2006/relationships/hyperlink" Target="https://www.dave-bailey.com/blog/the-structure-of-the-perfect-pitch"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americanexpress.com/en-us/business/trends-and-insights/articles/12-easy-steps-to-a-perfect-pitch/" TargetMode="External"/><Relationship Id="rId5" Type="http://schemas.openxmlformats.org/officeDocument/2006/relationships/hyperlink" Target="https://www.indeed.com/career-advice/career-development/idea-pitch" TargetMode="External"/><Relationship Id="rId4" Type="http://schemas.openxmlformats.org/officeDocument/2006/relationships/hyperlink" Target="https://fleximize.com/articles/013910/write-and-deliver-perfect-pitch"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entrepreneur.com/growing-a-business/how-to-sell-an-idea-to-your-boss-infographic/298582" TargetMode="External"/><Relationship Id="rId7" Type="http://schemas.openxmlformats.org/officeDocument/2006/relationships/hyperlink" Target="https://www.forbes.com/sites/chriswestfall/2019/08/05/pitch-your-ideas-boss-7-proven-strategies-for-success/?sh=5088482a193c"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inc.com/young-entrepreneur-council/5-tips-for-delivering-an-effective-pitch-for-your-services.html" TargetMode="External"/><Relationship Id="rId5" Type="http://schemas.openxmlformats.org/officeDocument/2006/relationships/hyperlink" Target="https://mailchimp.com/courier/article/practice-your-pitch/" TargetMode="External"/><Relationship Id="rId4" Type="http://schemas.openxmlformats.org/officeDocument/2006/relationships/hyperlink" Target="https://startupnation.com/start-your-business/practice-your-pitch/"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1800000"/>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3600" b="1" spc="-114" dirty="0">
                <a:solidFill>
                  <a:srgbClr val="4D94B7"/>
                </a:solidFill>
                <a:latin typeface="Helvetica Neue"/>
                <a:ea typeface="Microsoft Sans Serif" panose="020B0604020202020204" pitchFamily="34" charset="0"/>
                <a:cs typeface="Microsoft Sans Serif" panose="020B0604020202020204" pitchFamily="34" charset="0"/>
              </a:rPr>
              <a:t>Pitching to your boss: </a:t>
            </a:r>
          </a:p>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3600" b="1" spc="-114" dirty="0">
                <a:solidFill>
                  <a:srgbClr val="4D94B7"/>
                </a:solidFill>
                <a:latin typeface="Helvetica Neue"/>
                <a:ea typeface="Microsoft Sans Serif" panose="020B0604020202020204" pitchFamily="34" charset="0"/>
                <a:cs typeface="Microsoft Sans Serif" panose="020B0604020202020204" pitchFamily="34" charset="0"/>
              </a:rPr>
              <a:t>Idea presentation and support gathering</a:t>
            </a:r>
            <a:endParaRPr kumimoji="0" lang="en-US" sz="3600" b="1" i="0" u="none" strike="noStrike" kern="1200" cap="none" spc="0" normalizeH="0" baseline="0" dirty="0">
              <a:ln>
                <a:noFill/>
              </a:ln>
              <a:solidFill>
                <a:srgbClr val="4D94B7"/>
              </a:solidFill>
              <a:effectLst/>
              <a:uLnTx/>
              <a:uFillTx/>
              <a:latin typeface="Helvetica Neue"/>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29475"/>
            <a:ext cx="6483600" cy="471600"/>
          </a:xfrm>
          <a:prstGeom prst="rect">
            <a:avLst/>
          </a:prstGeom>
          <a:noFill/>
        </p:spPr>
        <p:txBody>
          <a:bodyPr wrap="square">
            <a:noAutofit/>
          </a:bodyPr>
          <a:lstStyle/>
          <a:p>
            <a:pPr algn="ctr"/>
            <a:r>
              <a:rPr lang="en-US" sz="2400" b="1" i="0" u="none" strike="noStrike" dirty="0">
                <a:solidFill>
                  <a:srgbClr val="AED633"/>
                </a:solidFill>
                <a:effectLst/>
                <a:latin typeface="Helvetica Neue"/>
                <a:ea typeface="Microsoft Sans Serif" panose="020B0604020202020204" pitchFamily="34" charset="0"/>
                <a:cs typeface="Microsoft Sans Serif" panose="020B0604020202020204" pitchFamily="34" charset="0"/>
              </a:rPr>
              <a:t>genieproject</a:t>
            </a:r>
            <a:r>
              <a:rPr lang="en-US" sz="2400" b="1" i="0" u="none" strike="noStrike" dirty="0">
                <a:solidFill>
                  <a:srgbClr val="AED633"/>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.eu</a:t>
            </a:r>
            <a:endParaRPr lang="en-US" sz="2400" b="1" dirty="0">
              <a:solidFill>
                <a:srgbClr val="AED633"/>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1.3. Types of pitches </a:t>
            </a:r>
          </a:p>
        </p:txBody>
      </p:sp>
      <p:sp>
        <p:nvSpPr>
          <p:cNvPr id="4" name="CuadroTexto 3">
            <a:extLst>
              <a:ext uri="{FF2B5EF4-FFF2-40B4-BE49-F238E27FC236}">
                <a16:creationId xmlns:a16="http://schemas.microsoft.com/office/drawing/2014/main" id="{633A6902-D9D2-B0AB-6884-5120254AD2C7}"/>
              </a:ext>
            </a:extLst>
          </p:cNvPr>
          <p:cNvSpPr txBox="1"/>
          <p:nvPr/>
        </p:nvSpPr>
        <p:spPr>
          <a:xfrm>
            <a:off x="1296000" y="3384000"/>
            <a:ext cx="15840000" cy="3785652"/>
          </a:xfrm>
          <a:prstGeom prst="rect">
            <a:avLst/>
          </a:prstGeom>
          <a:noFill/>
        </p:spPr>
        <p:txBody>
          <a:bodyPr wrap="square" rtlCol="0">
            <a:noAutofit/>
          </a:bodyPr>
          <a:lstStyle/>
          <a:p>
            <a:r>
              <a:rPr lang="en-US" sz="2400" b="1" dirty="0">
                <a:solidFill>
                  <a:srgbClr val="4D94B7"/>
                </a:solidFill>
                <a:latin typeface="Helvetica Neue"/>
                <a:ea typeface="Microsoft Sans Serif" panose="020B0604020202020204" pitchFamily="34" charset="0"/>
                <a:cs typeface="Microsoft Sans Serif" panose="020B0604020202020204" pitchFamily="34" charset="0"/>
              </a:rPr>
              <a:t>The short-form pitch</a:t>
            </a:r>
          </a:p>
          <a:p>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en-US" sz="2400" dirty="0">
                <a:latin typeface="Helvetica Neue"/>
                <a:ea typeface="Microsoft Sans Serif" panose="020B0604020202020204" pitchFamily="34" charset="0"/>
                <a:cs typeface="Microsoft Sans Serif" panose="020B0604020202020204" pitchFamily="34" charset="0"/>
              </a:rPr>
              <a:t>If your elevator pitch was successful, you may be invited to tell more about your idea, so you will need a longer version of your elevator pitch.</a:t>
            </a:r>
          </a:p>
          <a:p>
            <a:pPr marL="342900" indent="-342900">
              <a:buBlip>
                <a:blip r:embed="rId2"/>
              </a:buBlip>
            </a:pPr>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en-US" sz="2400" dirty="0">
                <a:latin typeface="Helvetica Neue"/>
                <a:ea typeface="Microsoft Sans Serif" panose="020B0604020202020204" pitchFamily="34" charset="0"/>
                <a:cs typeface="Microsoft Sans Serif" panose="020B0604020202020204" pitchFamily="34" charset="0"/>
              </a:rPr>
              <a:t>Short-form pitches can last anywhere from 3 to 10 minutes. If you are giving a presentation in a competitive environment, be aware of length requirements </a:t>
            </a:r>
            <a:r>
              <a:rPr lang="en-US" sz="2400" i="1" dirty="0">
                <a:latin typeface="Helvetica Neue"/>
                <a:ea typeface="Microsoft Sans Serif" panose="020B0604020202020204" pitchFamily="34" charset="0"/>
                <a:cs typeface="Microsoft Sans Serif" panose="020B0604020202020204" pitchFamily="34" charset="0"/>
              </a:rPr>
              <a:t>(Source no.: 3)</a:t>
            </a:r>
            <a:r>
              <a:rPr lang="en-US" sz="2400" dirty="0">
                <a:latin typeface="Helvetica Neue"/>
                <a:ea typeface="Microsoft Sans Serif" panose="020B0604020202020204" pitchFamily="34" charset="0"/>
                <a:cs typeface="Microsoft Sans Serif" panose="020B0604020202020204" pitchFamily="34" charset="0"/>
              </a:rPr>
              <a:t>.</a:t>
            </a:r>
          </a:p>
          <a:p>
            <a:pPr marL="342900" indent="-342900">
              <a:buBlip>
                <a:blip r:embed="rId2"/>
              </a:buBlip>
            </a:pPr>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en-US" sz="2400" dirty="0">
                <a:latin typeface="Helvetica Neue"/>
                <a:ea typeface="Microsoft Sans Serif" panose="020B0604020202020204" pitchFamily="34" charset="0"/>
                <a:cs typeface="Microsoft Sans Serif" panose="020B0604020202020204" pitchFamily="34" charset="0"/>
              </a:rPr>
              <a:t>According to </a:t>
            </a:r>
            <a:r>
              <a:rPr lang="en-US" sz="2400" i="1" dirty="0">
                <a:latin typeface="Helvetica Neue"/>
                <a:ea typeface="Microsoft Sans Serif" panose="020B0604020202020204" pitchFamily="34" charset="0"/>
                <a:cs typeface="Microsoft Sans Serif" panose="020B0604020202020204" pitchFamily="34" charset="0"/>
              </a:rPr>
              <a:t>Wise and Feld (2017)</a:t>
            </a:r>
            <a:r>
              <a:rPr lang="en-US" sz="2400" dirty="0">
                <a:latin typeface="Helvetica Neue"/>
                <a:ea typeface="Microsoft Sans Serif" panose="020B0604020202020204" pitchFamily="34" charset="0"/>
                <a:cs typeface="Microsoft Sans Serif" panose="020B0604020202020204" pitchFamily="34" charset="0"/>
              </a:rPr>
              <a:t>,</a:t>
            </a:r>
            <a:r>
              <a:rPr lang="en-US" sz="2400" i="1" dirty="0">
                <a:latin typeface="Helvetica Neue"/>
                <a:ea typeface="Microsoft Sans Serif" panose="020B0604020202020204" pitchFamily="34" charset="0"/>
                <a:cs typeface="Microsoft Sans Serif" panose="020B0604020202020204" pitchFamily="34" charset="0"/>
              </a:rPr>
              <a:t> </a:t>
            </a:r>
            <a:r>
              <a:rPr lang="en-US" sz="2400" dirty="0">
                <a:latin typeface="Helvetica Neue"/>
                <a:ea typeface="Microsoft Sans Serif" panose="020B0604020202020204" pitchFamily="34" charset="0"/>
                <a:cs typeface="Microsoft Sans Serif" panose="020B0604020202020204" pitchFamily="34" charset="0"/>
              </a:rPr>
              <a:t>this short version goes deeper into your proposal and should include sections on the problem, solution, target market, competition, team, financial summary, and milestones you plan to achieve.</a:t>
            </a:r>
          </a:p>
          <a:p>
            <a:endParaRPr lang="en-US" sz="2400" dirty="0">
              <a:latin typeface="Helvetica Neue"/>
              <a:ea typeface="Microsoft Sans Serif" panose="020B0604020202020204" pitchFamily="34" charset="0"/>
              <a:cs typeface="Microsoft Sans Serif" panose="020B0604020202020204" pitchFamily="34" charset="0"/>
            </a:endParaRPr>
          </a:p>
        </p:txBody>
      </p:sp>
      <p:sp>
        <p:nvSpPr>
          <p:cNvPr id="6" name="CuadroTexto 2">
            <a:extLst>
              <a:ext uri="{FF2B5EF4-FFF2-40B4-BE49-F238E27FC236}">
                <a16:creationId xmlns:a16="http://schemas.microsoft.com/office/drawing/2014/main" id="{D33782C6-69C0-A6A9-1B07-84F812FF9437}"/>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1. Idea pitch and its structure</a:t>
            </a:r>
          </a:p>
        </p:txBody>
      </p:sp>
    </p:spTree>
    <p:extLst>
      <p:ext uri="{BB962C8B-B14F-4D97-AF65-F5344CB8AC3E}">
        <p14:creationId xmlns:p14="http://schemas.microsoft.com/office/powerpoint/2010/main" val="363102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1.3. Types of pitches </a:t>
            </a:r>
          </a:p>
        </p:txBody>
      </p:sp>
      <p:sp>
        <p:nvSpPr>
          <p:cNvPr id="4" name="CuadroTexto 3">
            <a:extLst>
              <a:ext uri="{FF2B5EF4-FFF2-40B4-BE49-F238E27FC236}">
                <a16:creationId xmlns:a16="http://schemas.microsoft.com/office/drawing/2014/main" id="{633A6902-D9D2-B0AB-6884-5120254AD2C7}"/>
              </a:ext>
            </a:extLst>
          </p:cNvPr>
          <p:cNvSpPr txBox="1"/>
          <p:nvPr/>
        </p:nvSpPr>
        <p:spPr>
          <a:xfrm>
            <a:off x="1296000" y="3384000"/>
            <a:ext cx="11201400" cy="4524315"/>
          </a:xfrm>
          <a:prstGeom prst="rect">
            <a:avLst/>
          </a:prstGeom>
          <a:noFill/>
        </p:spPr>
        <p:txBody>
          <a:bodyPr wrap="square" rtlCol="0">
            <a:noAutofit/>
          </a:bodyPr>
          <a:lstStyle/>
          <a:p>
            <a:r>
              <a:rPr lang="en-US" sz="2400" b="1" dirty="0">
                <a:solidFill>
                  <a:srgbClr val="4D94B7"/>
                </a:solidFill>
                <a:latin typeface="Helvetica Neue"/>
                <a:ea typeface="Microsoft Sans Serif" panose="020B0604020202020204" pitchFamily="34" charset="0"/>
                <a:cs typeface="Microsoft Sans Serif" panose="020B0604020202020204" pitchFamily="34" charset="0"/>
              </a:rPr>
              <a:t>The long-form pitch</a:t>
            </a:r>
          </a:p>
          <a:p>
            <a:pPr marL="342900" indent="-342900">
              <a:buFont typeface="Arial" panose="020B0604020202020204" pitchFamily="34" charset="0"/>
              <a:buChar char="•"/>
            </a:pPr>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en-US" sz="2400" dirty="0">
                <a:latin typeface="Helvetica Neue"/>
                <a:ea typeface="Microsoft Sans Serif" panose="020B0604020202020204" pitchFamily="34" charset="0"/>
                <a:cs typeface="Microsoft Sans Serif" panose="020B0604020202020204" pitchFamily="34" charset="0"/>
              </a:rPr>
              <a:t>The short-form pitches can pique the interest of the boss and give you the opportunity to present a long-form pitch.</a:t>
            </a:r>
          </a:p>
          <a:p>
            <a:pPr marL="342900" indent="-342900">
              <a:buBlip>
                <a:blip r:embed="rId2"/>
              </a:buBlip>
            </a:pPr>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en-US" sz="2400" dirty="0">
                <a:latin typeface="Helvetica Neue"/>
                <a:ea typeface="Microsoft Sans Serif" panose="020B0604020202020204" pitchFamily="34" charset="0"/>
                <a:cs typeface="Microsoft Sans Serif" panose="020B0604020202020204" pitchFamily="34" charset="0"/>
              </a:rPr>
              <a:t>When this opportunity presents itself, it is important that you make the most of your time.</a:t>
            </a:r>
          </a:p>
          <a:p>
            <a:pPr marL="342900" indent="-342900">
              <a:buBlip>
                <a:blip r:embed="rId2"/>
              </a:buBlip>
            </a:pPr>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en-US" sz="2400" dirty="0">
                <a:latin typeface="Helvetica Neue"/>
                <a:ea typeface="Microsoft Sans Serif" panose="020B0604020202020204" pitchFamily="34" charset="0"/>
                <a:cs typeface="Microsoft Sans Serif" panose="020B0604020202020204" pitchFamily="34" charset="0"/>
              </a:rPr>
              <a:t>The long-form pitch typically lasts 30 minutes (Source no.: 7) and includes a presentation that covers all aspects in detail.</a:t>
            </a:r>
          </a:p>
          <a:p>
            <a:pPr marL="342900" indent="-342900">
              <a:buBlip>
                <a:blip r:embed="rId2"/>
              </a:buBlip>
            </a:pPr>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en-US" sz="2400" dirty="0">
                <a:latin typeface="Helvetica Neue"/>
                <a:ea typeface="Microsoft Sans Serif" panose="020B0604020202020204" pitchFamily="34" charset="0"/>
                <a:cs typeface="Microsoft Sans Serif" panose="020B0604020202020204" pitchFamily="34" charset="0"/>
              </a:rPr>
              <a:t>A long-form pitch should convey the business concept clearly and concisely, open up the opportunity for follow-up questions, and capture the interest of the boss.</a:t>
            </a:r>
          </a:p>
        </p:txBody>
      </p:sp>
      <p:pic>
        <p:nvPicPr>
          <p:cNvPr id="6" name="Picture 5"/>
          <p:cNvPicPr>
            <a:picLocks noChangeAspect="1"/>
          </p:cNvPicPr>
          <p:nvPr/>
        </p:nvPicPr>
        <p:blipFill>
          <a:blip r:embed="rId3"/>
          <a:stretch>
            <a:fillRect/>
          </a:stretch>
        </p:blipFill>
        <p:spPr>
          <a:xfrm>
            <a:off x="13335000" y="4805480"/>
            <a:ext cx="3273836" cy="3231160"/>
          </a:xfrm>
          <a:prstGeom prst="rect">
            <a:avLst/>
          </a:prstGeom>
        </p:spPr>
      </p:pic>
      <p:sp>
        <p:nvSpPr>
          <p:cNvPr id="7" name="CuadroTexto 2">
            <a:extLst>
              <a:ext uri="{FF2B5EF4-FFF2-40B4-BE49-F238E27FC236}">
                <a16:creationId xmlns:a16="http://schemas.microsoft.com/office/drawing/2014/main" id="{2F7D4E4F-91D2-2D71-86EC-59D16AC8603C}"/>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1. Idea pitch and its structure</a:t>
            </a:r>
          </a:p>
        </p:txBody>
      </p:sp>
    </p:spTree>
    <p:extLst>
      <p:ext uri="{BB962C8B-B14F-4D97-AF65-F5344CB8AC3E}">
        <p14:creationId xmlns:p14="http://schemas.microsoft.com/office/powerpoint/2010/main" val="4082680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Development of an idea pitch</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a:ea typeface="Microsoft Sans Serif" panose="020B0604020202020204" pitchFamily="34" charset="0"/>
                <a:cs typeface="Microsoft Sans Serif" panose="020B0604020202020204" pitchFamily="34" charset="0"/>
              </a:rPr>
              <a:t>Unit 2</a:t>
            </a:r>
            <a:endParaRPr kumimoji="0" lang="en-US" sz="6000" b="1" i="0" u="none" strike="noStrike" kern="1200" cap="none" spc="0" normalizeH="0" baseline="0" dirty="0">
              <a:ln>
                <a:noFill/>
              </a:ln>
              <a:solidFill>
                <a:srgbClr val="AED633"/>
              </a:solidFill>
              <a:effectLst/>
              <a:uLnTx/>
              <a:uFillTx/>
              <a:latin typeface="Helvetica Neue"/>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840B72A9-F9C8-4E6D-97AA-048A000C979C}"/>
              </a:ext>
            </a:extLst>
          </p:cNvPr>
          <p:cNvSpPr txBox="1"/>
          <p:nvPr/>
        </p:nvSpPr>
        <p:spPr>
          <a:xfrm>
            <a:off x="1296000" y="5256000"/>
            <a:ext cx="109800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2.1 Preparing your pitch</a:t>
            </a: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2.2 Practice your pitch</a:t>
            </a: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2.3 Strategies for pitch success	</a:t>
            </a:r>
          </a:p>
        </p:txBody>
      </p:sp>
    </p:spTree>
    <p:extLst>
      <p:ext uri="{BB962C8B-B14F-4D97-AF65-F5344CB8AC3E}">
        <p14:creationId xmlns:p14="http://schemas.microsoft.com/office/powerpoint/2010/main" val="2839721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2.1. Preparing your pitch</a:t>
            </a:r>
          </a:p>
        </p:txBody>
      </p:sp>
      <p:pic>
        <p:nvPicPr>
          <p:cNvPr id="6" name="Picture 5"/>
          <p:cNvPicPr>
            <a:picLocks noChangeAspect="1"/>
          </p:cNvPicPr>
          <p:nvPr/>
        </p:nvPicPr>
        <p:blipFill>
          <a:blip r:embed="rId2"/>
          <a:stretch>
            <a:fillRect/>
          </a:stretch>
        </p:blipFill>
        <p:spPr>
          <a:xfrm>
            <a:off x="13417296" y="3232308"/>
            <a:ext cx="3273836" cy="3231160"/>
          </a:xfrm>
          <a:prstGeom prst="rect">
            <a:avLst/>
          </a:prstGeom>
        </p:spPr>
      </p:pic>
      <p:sp>
        <p:nvSpPr>
          <p:cNvPr id="8" name="CuadroTexto 3">
            <a:extLst>
              <a:ext uri="{FF2B5EF4-FFF2-40B4-BE49-F238E27FC236}">
                <a16:creationId xmlns:a16="http://schemas.microsoft.com/office/drawing/2014/main" id="{633A6902-D9D2-B0AB-6884-5120254AD2C7}"/>
              </a:ext>
            </a:extLst>
          </p:cNvPr>
          <p:cNvSpPr txBox="1"/>
          <p:nvPr/>
        </p:nvSpPr>
        <p:spPr>
          <a:xfrm>
            <a:off x="1296000" y="3383999"/>
            <a:ext cx="12079200" cy="5114997"/>
          </a:xfrm>
          <a:prstGeom prst="rect">
            <a:avLst/>
          </a:prstGeom>
          <a:noFill/>
        </p:spPr>
        <p:txBody>
          <a:bodyPr wrap="square" rtlCol="0">
            <a:noAutofit/>
          </a:bodyPr>
          <a:lstStyle/>
          <a:p>
            <a:pPr marL="457200" indent="-457200">
              <a:spcAft>
                <a:spcPts val="1200"/>
              </a:spcAft>
              <a:buAutoNum type="arabicPeriod"/>
            </a:pPr>
            <a:r>
              <a:rPr lang="en-US" sz="2400" b="1" dirty="0">
                <a:solidFill>
                  <a:srgbClr val="4D94B7"/>
                </a:solidFill>
                <a:latin typeface="Helvetica Neue"/>
                <a:ea typeface="Microsoft Sans Serif" panose="020B0604020202020204" pitchFamily="34" charset="0"/>
                <a:cs typeface="Microsoft Sans Serif" panose="020B0604020202020204" pitchFamily="34" charset="0"/>
              </a:rPr>
              <a:t>Think through your idea</a:t>
            </a:r>
          </a:p>
          <a:p>
            <a:pPr marL="342900" indent="-342900">
              <a:spcAft>
                <a:spcPts val="1200"/>
              </a:spcAft>
              <a:buBlip>
                <a:blip r:embed="rId3"/>
              </a:buBlip>
            </a:pPr>
            <a:r>
              <a:rPr lang="en-US" sz="2400" dirty="0">
                <a:latin typeface="Helvetica Neue"/>
                <a:ea typeface="Microsoft Sans Serif" panose="020B0604020202020204" pitchFamily="34" charset="0"/>
                <a:cs typeface="Microsoft Sans Serif" panose="020B0604020202020204" pitchFamily="34" charset="0"/>
              </a:rPr>
              <a:t>Ask yourself what problem the idea solves and whether the problem is significant enough to justify the cost of your solution.</a:t>
            </a:r>
          </a:p>
          <a:p>
            <a:pPr marL="342900" indent="-342900">
              <a:spcAft>
                <a:spcPts val="1200"/>
              </a:spcAft>
              <a:buBlip>
                <a:blip r:embed="rId3"/>
              </a:buBlip>
            </a:pPr>
            <a:r>
              <a:rPr lang="en-US" sz="2400" dirty="0">
                <a:latin typeface="Helvetica Neue"/>
                <a:ea typeface="Microsoft Sans Serif" panose="020B0604020202020204" pitchFamily="34" charset="0"/>
                <a:cs typeface="Microsoft Sans Serif" panose="020B0604020202020204" pitchFamily="34" charset="0"/>
              </a:rPr>
              <a:t>How your idea will resolve the problem?</a:t>
            </a:r>
          </a:p>
          <a:p>
            <a:pPr marL="342900" indent="-342900">
              <a:spcAft>
                <a:spcPts val="1200"/>
              </a:spcAft>
              <a:buBlip>
                <a:blip r:embed="rId3"/>
              </a:buBlip>
            </a:pPr>
            <a:r>
              <a:rPr lang="en-US" sz="2400" dirty="0">
                <a:latin typeface="Helvetica Neue"/>
                <a:ea typeface="Microsoft Sans Serif" panose="020B0604020202020204" pitchFamily="34" charset="0"/>
                <a:cs typeface="Microsoft Sans Serif" panose="020B0604020202020204" pitchFamily="34" charset="0"/>
              </a:rPr>
              <a:t>Are you the right person to solve the issue?</a:t>
            </a:r>
          </a:p>
          <a:p>
            <a:pPr>
              <a:spcAft>
                <a:spcPts val="1200"/>
              </a:spcAft>
            </a:pPr>
            <a:endParaRPr lang="en-US" sz="2400" dirty="0">
              <a:latin typeface="Helvetica Neue"/>
              <a:ea typeface="Microsoft Sans Serif" panose="020B0604020202020204" pitchFamily="34" charset="0"/>
              <a:cs typeface="Microsoft Sans Serif" panose="020B0604020202020204" pitchFamily="34" charset="0"/>
            </a:endParaRPr>
          </a:p>
          <a:p>
            <a:pPr>
              <a:spcAft>
                <a:spcPts val="1200"/>
              </a:spcAft>
            </a:pPr>
            <a:r>
              <a:rPr lang="en-US" sz="2400" b="1" dirty="0">
                <a:solidFill>
                  <a:srgbClr val="4D94B7"/>
                </a:solidFill>
                <a:latin typeface="Helvetica Neue"/>
                <a:ea typeface="Microsoft Sans Serif" panose="020B0604020202020204" pitchFamily="34" charset="0"/>
                <a:cs typeface="Microsoft Sans Serif" panose="020B0604020202020204" pitchFamily="34" charset="0"/>
              </a:rPr>
              <a:t>2. Consider the scope of the idea</a:t>
            </a:r>
          </a:p>
          <a:p>
            <a:pPr marL="342900" indent="-342900">
              <a:spcAft>
                <a:spcPts val="1200"/>
              </a:spcAft>
              <a:buBlip>
                <a:blip r:embed="rId3"/>
              </a:buBlip>
            </a:pPr>
            <a:r>
              <a:rPr lang="en-US" sz="2400" dirty="0">
                <a:latin typeface="Helvetica Neue"/>
                <a:ea typeface="Microsoft Sans Serif" panose="020B0604020202020204" pitchFamily="34" charset="0"/>
                <a:cs typeface="Microsoft Sans Serif" panose="020B0604020202020204" pitchFamily="34" charset="0"/>
              </a:rPr>
              <a:t>How big your idea is, as the size of the idea impacts the amount of preparation you need to do, the number of pitches you need to make, the decision-makers you need to reach and the amount of time you can expect it to take to reach your goal.</a:t>
            </a:r>
          </a:p>
          <a:p>
            <a:pPr marL="342900" indent="-342900">
              <a:buFont typeface="Arial" panose="020B0604020202020204" pitchFamily="34" charset="0"/>
              <a:buChar char="•"/>
            </a:pPr>
            <a:endParaRPr lang="en-US" sz="2400" dirty="0">
              <a:latin typeface="Helvetica Neue"/>
              <a:ea typeface="Microsoft Sans Serif" panose="020B0604020202020204" pitchFamily="34" charset="0"/>
              <a:cs typeface="Microsoft Sans Serif" panose="020B0604020202020204" pitchFamily="34" charset="0"/>
            </a:endParaRPr>
          </a:p>
        </p:txBody>
      </p:sp>
      <p:sp>
        <p:nvSpPr>
          <p:cNvPr id="9" name="CuadroTexto 1">
            <a:extLst>
              <a:ext uri="{FF2B5EF4-FFF2-40B4-BE49-F238E27FC236}">
                <a16:creationId xmlns:a16="http://schemas.microsoft.com/office/drawing/2014/main" id="{0FA593D0-0C8F-F53A-9EF4-CE1ABD343793}"/>
              </a:ext>
            </a:extLst>
          </p:cNvPr>
          <p:cNvSpPr txBox="1"/>
          <p:nvPr/>
        </p:nvSpPr>
        <p:spPr>
          <a:xfrm>
            <a:off x="1371600" y="8928000"/>
            <a:ext cx="13290804" cy="276999"/>
          </a:xfrm>
          <a:prstGeom prst="rect">
            <a:avLst/>
          </a:prstGeom>
          <a:noFill/>
        </p:spPr>
        <p:txBody>
          <a:bodyPr wrap="square" rtlCol="0">
            <a:noAutofit/>
          </a:bodyPr>
          <a:lstStyle/>
          <a:p>
            <a:r>
              <a:rPr lang="en-US" sz="1200" dirty="0">
                <a:latin typeface="Helvetica Neue"/>
                <a:ea typeface="Microsoft Sans Serif" panose="020B0604020202020204" pitchFamily="34" charset="0"/>
                <a:cs typeface="Microsoft Sans Serif" panose="020B0604020202020204" pitchFamily="34" charset="0"/>
              </a:rPr>
              <a:t>Source no.: 10 </a:t>
            </a:r>
          </a:p>
        </p:txBody>
      </p:sp>
      <p:sp>
        <p:nvSpPr>
          <p:cNvPr id="4" name="CuadroTexto 2">
            <a:extLst>
              <a:ext uri="{FF2B5EF4-FFF2-40B4-BE49-F238E27FC236}">
                <a16:creationId xmlns:a16="http://schemas.microsoft.com/office/drawing/2014/main" id="{3529337D-43C7-C49D-7253-D41EA223CEA8}"/>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2. Development of an idea pitch</a:t>
            </a:r>
          </a:p>
        </p:txBody>
      </p:sp>
    </p:spTree>
    <p:extLst>
      <p:ext uri="{BB962C8B-B14F-4D97-AF65-F5344CB8AC3E}">
        <p14:creationId xmlns:p14="http://schemas.microsoft.com/office/powerpoint/2010/main" val="2180768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2.1. Preparing your pitch</a:t>
            </a:r>
          </a:p>
        </p:txBody>
      </p:sp>
      <p:pic>
        <p:nvPicPr>
          <p:cNvPr id="9" name="Picture 2" descr="Image">
            <a:extLst>
              <a:ext uri="{FF2B5EF4-FFF2-40B4-BE49-F238E27FC236}">
                <a16:creationId xmlns:a16="http://schemas.microsoft.com/office/drawing/2014/main" id="{EFEC8974-8AA2-313E-52E1-1ECDAE904F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262104" y="3390900"/>
            <a:ext cx="4800600" cy="2719373"/>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3">
            <a:extLst>
              <a:ext uri="{FF2B5EF4-FFF2-40B4-BE49-F238E27FC236}">
                <a16:creationId xmlns:a16="http://schemas.microsoft.com/office/drawing/2014/main" id="{633A6902-D9D2-B0AB-6884-5120254AD2C7}"/>
              </a:ext>
            </a:extLst>
          </p:cNvPr>
          <p:cNvSpPr txBox="1"/>
          <p:nvPr/>
        </p:nvSpPr>
        <p:spPr>
          <a:xfrm>
            <a:off x="1296000" y="3383999"/>
            <a:ext cx="11201400" cy="5114997"/>
          </a:xfrm>
          <a:prstGeom prst="rect">
            <a:avLst/>
          </a:prstGeom>
          <a:noFill/>
        </p:spPr>
        <p:txBody>
          <a:bodyPr wrap="square" rtlCol="0">
            <a:noAutofit/>
          </a:bodyPr>
          <a:lstStyle/>
          <a:p>
            <a:pPr>
              <a:spcAft>
                <a:spcPts val="600"/>
              </a:spcAft>
            </a:pP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Identify the decision-maker</a:t>
            </a:r>
          </a:p>
          <a:p>
            <a:pPr marL="342900" indent="-342900">
              <a:spcAft>
                <a:spcPts val="600"/>
              </a:spcAft>
              <a:buBlip>
                <a:blip r:embed="rId3"/>
              </a:buBlip>
            </a:pPr>
            <a:r>
              <a:rPr lang="en-US" sz="2400" dirty="0">
                <a:latin typeface="Helvetica Neue" panose="020B0604020202020204" charset="0"/>
                <a:ea typeface="Microsoft Sans Serif" pitchFamily="34" charset="0"/>
                <a:cs typeface="Microsoft Sans Serif" pitchFamily="34" charset="0"/>
              </a:rPr>
              <a:t>Identify which person has the ability to approve your idea </a:t>
            </a:r>
          </a:p>
          <a:p>
            <a:pPr marL="342900" indent="-342900">
              <a:spcAft>
                <a:spcPts val="600"/>
              </a:spcAft>
              <a:buFont typeface="Arial" panose="020B0604020202020204" pitchFamily="34" charset="0"/>
              <a:buChar char="•"/>
            </a:pPr>
            <a:endParaRPr lang="en-US"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a:p>
            <a:pPr>
              <a:spcAft>
                <a:spcPts val="600"/>
              </a:spcAft>
            </a:pP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4. Consider the other person's perspective</a:t>
            </a:r>
          </a:p>
          <a:p>
            <a:pPr marL="342900" indent="-342900">
              <a:spcAft>
                <a:spcPts val="600"/>
              </a:spcAft>
              <a:buBlip>
                <a:blip r:embed="rId3"/>
              </a:buBlip>
            </a:pPr>
            <a:r>
              <a:rPr lang="en-US" sz="2400" dirty="0">
                <a:latin typeface="Helvetica Neue" panose="020B0604020202020204" charset="0"/>
                <a:ea typeface="Microsoft Sans Serif" panose="020B0604020202020204" pitchFamily="34" charset="0"/>
                <a:cs typeface="Microsoft Sans Serif" panose="020B0604020202020204" pitchFamily="34" charset="0"/>
              </a:rPr>
              <a:t>To consider the perspective of the person to whom you're making your pitch.</a:t>
            </a:r>
          </a:p>
          <a:p>
            <a:pPr marL="342900" indent="-342900">
              <a:spcAft>
                <a:spcPts val="600"/>
              </a:spcAft>
              <a:buFont typeface="Arial" panose="020B0604020202020204" pitchFamily="34" charset="0"/>
              <a:buChar char="•"/>
            </a:pPr>
            <a:endParaRPr lang="en-US"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a:p>
            <a:pPr>
              <a:spcAft>
                <a:spcPts val="600"/>
              </a:spcAft>
            </a:pP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5. Plan your pitch</a:t>
            </a:r>
          </a:p>
          <a:p>
            <a:pPr marL="342900" indent="-342900">
              <a:spcAft>
                <a:spcPts val="600"/>
              </a:spcAft>
              <a:buBlip>
                <a:blip r:embed="rId3"/>
              </a:buBlip>
            </a:pPr>
            <a:r>
              <a:rPr lang="en-US" sz="2400" dirty="0">
                <a:latin typeface="Helvetica Neue" panose="020B0604020202020204" charset="0"/>
                <a:ea typeface="Microsoft Sans Serif" panose="020B0604020202020204" pitchFamily="34" charset="0"/>
                <a:cs typeface="Microsoft Sans Serif" panose="020B0604020202020204" pitchFamily="34" charset="0"/>
              </a:rPr>
              <a:t>Three variations:</a:t>
            </a:r>
          </a:p>
          <a:p>
            <a:pPr marL="800100" lvl="1" indent="-342900">
              <a:spcAft>
                <a:spcPts val="600"/>
              </a:spcAft>
              <a:buFont typeface="Arial" panose="020B0604020202020204" pitchFamily="34" charset="0"/>
              <a:buChar char="•"/>
            </a:pPr>
            <a:r>
              <a:rPr lang="en-US" sz="2400" dirty="0">
                <a:latin typeface="Helvetica Neue" panose="020B0604020202020204" charset="0"/>
                <a:ea typeface="Microsoft Sans Serif" panose="020B0604020202020204" pitchFamily="34" charset="0"/>
                <a:cs typeface="Microsoft Sans Serif" panose="020B0604020202020204" pitchFamily="34" charset="0"/>
              </a:rPr>
              <a:t>Five-second version -  single sentence that concisely conveys your idea</a:t>
            </a:r>
          </a:p>
          <a:p>
            <a:pPr marL="800100" lvl="1" indent="-342900">
              <a:spcAft>
                <a:spcPts val="600"/>
              </a:spcAft>
              <a:buFont typeface="Arial" panose="020B0604020202020204" pitchFamily="34" charset="0"/>
              <a:buChar char="•"/>
            </a:pPr>
            <a:r>
              <a:rPr lang="en-US" sz="2400" dirty="0">
                <a:latin typeface="Helvetica Neue" panose="020B0604020202020204" charset="0"/>
                <a:ea typeface="Microsoft Sans Serif" panose="020B0604020202020204" pitchFamily="34" charset="0"/>
                <a:cs typeface="Microsoft Sans Serif" panose="020B0604020202020204" pitchFamily="34" charset="0"/>
              </a:rPr>
              <a:t>30-second version and </a:t>
            </a:r>
          </a:p>
          <a:p>
            <a:pPr marL="800100" lvl="1" indent="-342900">
              <a:spcAft>
                <a:spcPts val="600"/>
              </a:spcAft>
              <a:buFont typeface="Arial" panose="020B0604020202020204" pitchFamily="34" charset="0"/>
              <a:buChar char="•"/>
            </a:pPr>
            <a:r>
              <a:rPr lang="en-US" sz="2400" dirty="0">
                <a:latin typeface="Helvetica Neue" panose="020B0604020202020204" charset="0"/>
                <a:ea typeface="Microsoft Sans Serif" panose="020B0604020202020204" pitchFamily="34" charset="0"/>
                <a:cs typeface="Microsoft Sans Serif" panose="020B0604020202020204" pitchFamily="34" charset="0"/>
              </a:rPr>
              <a:t>Five-minute version</a:t>
            </a:r>
          </a:p>
        </p:txBody>
      </p:sp>
      <p:sp>
        <p:nvSpPr>
          <p:cNvPr id="14" name="CuadroTexto 1">
            <a:extLst>
              <a:ext uri="{FF2B5EF4-FFF2-40B4-BE49-F238E27FC236}">
                <a16:creationId xmlns:a16="http://schemas.microsoft.com/office/drawing/2014/main" id="{0FA593D0-0C8F-F53A-9EF4-CE1ABD343793}"/>
              </a:ext>
            </a:extLst>
          </p:cNvPr>
          <p:cNvSpPr txBox="1"/>
          <p:nvPr/>
        </p:nvSpPr>
        <p:spPr>
          <a:xfrm>
            <a:off x="1371600" y="8928000"/>
            <a:ext cx="13290804" cy="276999"/>
          </a:xfrm>
          <a:prstGeom prst="rect">
            <a:avLst/>
          </a:prstGeom>
          <a:noFill/>
        </p:spPr>
        <p:txBody>
          <a:bodyPr wrap="square" rtlCol="0">
            <a:noAutofit/>
          </a:bodyPr>
          <a:lstStyle/>
          <a:p>
            <a:r>
              <a:rPr lang="en-US" sz="1200" dirty="0">
                <a:latin typeface="Helvetica Neue"/>
                <a:ea typeface="Microsoft Sans Serif" panose="020B0604020202020204" pitchFamily="34" charset="0"/>
                <a:cs typeface="Microsoft Sans Serif" panose="020B0604020202020204" pitchFamily="34" charset="0"/>
              </a:rPr>
              <a:t>Source no.: 10 </a:t>
            </a:r>
          </a:p>
        </p:txBody>
      </p:sp>
      <p:sp>
        <p:nvSpPr>
          <p:cNvPr id="4" name="CuadroTexto 2">
            <a:extLst>
              <a:ext uri="{FF2B5EF4-FFF2-40B4-BE49-F238E27FC236}">
                <a16:creationId xmlns:a16="http://schemas.microsoft.com/office/drawing/2014/main" id="{9040ED4C-7618-FB02-902D-C936CA8C9744}"/>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2. Development of an idea pitch</a:t>
            </a:r>
          </a:p>
        </p:txBody>
      </p:sp>
    </p:spTree>
    <p:extLst>
      <p:ext uri="{BB962C8B-B14F-4D97-AF65-F5344CB8AC3E}">
        <p14:creationId xmlns:p14="http://schemas.microsoft.com/office/powerpoint/2010/main" val="9121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6000" y="3384000"/>
            <a:ext cx="15840000" cy="3785652"/>
          </a:xfrm>
          <a:prstGeom prst="rect">
            <a:avLst/>
          </a:prstGeom>
        </p:spPr>
        <p:txBody>
          <a:bodyPr wrap="square">
            <a:noAutofit/>
          </a:bodyPr>
          <a:lstStyle/>
          <a:p>
            <a:r>
              <a:rPr lang="en-US" sz="2400" dirty="0">
                <a:latin typeface="Helvetica Neue"/>
                <a:ea typeface="Microsoft Sans Serif" pitchFamily="34" charset="0"/>
                <a:cs typeface="Microsoft Sans Serif" pitchFamily="34" charset="0"/>
              </a:rPr>
              <a:t>You could have the most beautifully put-together pitch out there but, if you don’t practice it, your pitch will likely fall flat. </a:t>
            </a:r>
          </a:p>
          <a:p>
            <a:endParaRPr lang="en-US" sz="2400" dirty="0">
              <a:latin typeface="Helvetica Neue"/>
              <a:ea typeface="Microsoft Sans Serif" pitchFamily="34" charset="0"/>
              <a:cs typeface="Microsoft Sans Serif" pitchFamily="34" charset="0"/>
            </a:endParaRPr>
          </a:p>
          <a:p>
            <a:pPr marL="342900" indent="-342900">
              <a:buBlip>
                <a:blip r:embed="rId2"/>
              </a:buBlip>
            </a:pPr>
            <a:r>
              <a:rPr lang="en-US" sz="2400" dirty="0">
                <a:latin typeface="Helvetica Neue"/>
                <a:ea typeface="Microsoft Sans Serif" pitchFamily="34" charset="0"/>
                <a:cs typeface="Microsoft Sans Serif" pitchFamily="34" charset="0"/>
              </a:rPr>
              <a:t>Getting the delivery of your pitch right comes from knowing the content</a:t>
            </a:r>
          </a:p>
          <a:p>
            <a:pPr marL="342900" indent="-342900">
              <a:buBlip>
                <a:blip r:embed="rId2"/>
              </a:buBlip>
            </a:pPr>
            <a:endParaRPr lang="en-US" sz="2400" dirty="0">
              <a:latin typeface="Helvetica Neue"/>
              <a:ea typeface="Microsoft Sans Serif" pitchFamily="34" charset="0"/>
              <a:cs typeface="Microsoft Sans Serif" pitchFamily="34" charset="0"/>
            </a:endParaRPr>
          </a:p>
          <a:p>
            <a:pPr marL="342900" indent="-342900">
              <a:buBlip>
                <a:blip r:embed="rId2"/>
              </a:buBlip>
            </a:pPr>
            <a:r>
              <a:rPr lang="en-US" sz="2400" dirty="0">
                <a:latin typeface="Helvetica Neue"/>
                <a:ea typeface="Microsoft Sans Serif" pitchFamily="34" charset="0"/>
                <a:cs typeface="Microsoft Sans Serif" pitchFamily="34" charset="0"/>
              </a:rPr>
              <a:t>Expect to make changes to your script and slides during the practice period; it will reveal any inconsistencies and flag where things don’t flow. </a:t>
            </a:r>
          </a:p>
          <a:p>
            <a:pPr marL="342900" indent="-342900">
              <a:buBlip>
                <a:blip r:embed="rId2"/>
              </a:buBlip>
            </a:pPr>
            <a:endParaRPr lang="en-US" sz="2400" dirty="0">
              <a:latin typeface="Helvetica Neue"/>
              <a:ea typeface="Microsoft Sans Serif" pitchFamily="34" charset="0"/>
              <a:cs typeface="Microsoft Sans Serif" pitchFamily="34" charset="0"/>
            </a:endParaRPr>
          </a:p>
          <a:p>
            <a:pPr marL="342900" indent="-342900">
              <a:buBlip>
                <a:blip r:embed="rId2"/>
              </a:buBlip>
            </a:pPr>
            <a:r>
              <a:rPr lang="en-US" sz="2400" dirty="0">
                <a:latin typeface="Helvetica Neue"/>
                <a:ea typeface="Microsoft Sans Serif" pitchFamily="34" charset="0"/>
                <a:cs typeface="Microsoft Sans Serif" pitchFamily="34" charset="0"/>
              </a:rPr>
              <a:t>Don’t just go through it by yourself. Get in front of others to simulate the pitch environment – and the nerves that may come with it. </a:t>
            </a:r>
          </a:p>
        </p:txBody>
      </p:sp>
      <p:sp>
        <p:nvSpPr>
          <p:cNvPr id="3"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2.2. Practice your pitch</a:t>
            </a:r>
          </a:p>
        </p:txBody>
      </p:sp>
      <p:sp>
        <p:nvSpPr>
          <p:cNvPr id="4" name="CuadroTexto 1">
            <a:extLst>
              <a:ext uri="{FF2B5EF4-FFF2-40B4-BE49-F238E27FC236}">
                <a16:creationId xmlns:a16="http://schemas.microsoft.com/office/drawing/2014/main" id="{6710027D-35A9-31D2-02D0-9E2AAABEE463}"/>
              </a:ext>
            </a:extLst>
          </p:cNvPr>
          <p:cNvSpPr txBox="1"/>
          <p:nvPr/>
        </p:nvSpPr>
        <p:spPr>
          <a:xfrm>
            <a:off x="1310664" y="8943648"/>
            <a:ext cx="16001400" cy="276999"/>
          </a:xfrm>
          <a:prstGeom prst="rect">
            <a:avLst/>
          </a:prstGeom>
          <a:noFill/>
        </p:spPr>
        <p:txBody>
          <a:bodyPr wrap="square" rtlCol="0">
            <a:noAutofit/>
          </a:bodyPr>
          <a:lstStyle/>
          <a:p>
            <a:r>
              <a:rPr lang="en-US" sz="1200" dirty="0">
                <a:latin typeface="Helvetica Neue"/>
                <a:ea typeface="Microsoft Sans Serif" panose="020B0604020202020204" pitchFamily="34" charset="0"/>
                <a:cs typeface="Microsoft Sans Serif" panose="020B0604020202020204" pitchFamily="34" charset="0"/>
              </a:rPr>
              <a:t>Source no.: 16</a:t>
            </a:r>
          </a:p>
        </p:txBody>
      </p:sp>
      <p:sp>
        <p:nvSpPr>
          <p:cNvPr id="5" name="CuadroTexto 2">
            <a:extLst>
              <a:ext uri="{FF2B5EF4-FFF2-40B4-BE49-F238E27FC236}">
                <a16:creationId xmlns:a16="http://schemas.microsoft.com/office/drawing/2014/main" id="{A8ADE4D1-8223-EE19-95B8-4B7EFAA1525E}"/>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2. Development of an idea pitch</a:t>
            </a:r>
          </a:p>
        </p:txBody>
      </p:sp>
    </p:spTree>
    <p:extLst>
      <p:ext uri="{BB962C8B-B14F-4D97-AF65-F5344CB8AC3E}">
        <p14:creationId xmlns:p14="http://schemas.microsoft.com/office/powerpoint/2010/main" val="4012060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2.2. Practice your pitch</a:t>
            </a:r>
          </a:p>
        </p:txBody>
      </p:sp>
      <p:sp>
        <p:nvSpPr>
          <p:cNvPr id="5" name="CuadroTexto 1">
            <a:extLst>
              <a:ext uri="{FF2B5EF4-FFF2-40B4-BE49-F238E27FC236}">
                <a16:creationId xmlns:a16="http://schemas.microsoft.com/office/drawing/2014/main" id="{0FA593D0-0C8F-F53A-9EF4-CE1ABD343793}"/>
              </a:ext>
            </a:extLst>
          </p:cNvPr>
          <p:cNvSpPr txBox="1"/>
          <p:nvPr/>
        </p:nvSpPr>
        <p:spPr>
          <a:xfrm>
            <a:off x="1296000" y="8877300"/>
            <a:ext cx="11200800" cy="276999"/>
          </a:xfrm>
          <a:prstGeom prst="rect">
            <a:avLst/>
          </a:prstGeom>
          <a:noFill/>
        </p:spPr>
        <p:txBody>
          <a:bodyPr wrap="square" rtlCol="0">
            <a:noAutofit/>
          </a:bodyPr>
          <a:lstStyle/>
          <a:p>
            <a:r>
              <a:rPr lang="en-US" sz="1200" dirty="0">
                <a:latin typeface="Helvetica Neue"/>
                <a:ea typeface="Microsoft Sans Serif" panose="020B0604020202020204" pitchFamily="34" charset="0"/>
                <a:cs typeface="Microsoft Sans Serif" panose="020B0604020202020204" pitchFamily="34" charset="0"/>
              </a:rPr>
              <a:t>Source no.: 15</a:t>
            </a:r>
          </a:p>
        </p:txBody>
      </p:sp>
      <p:graphicFrame>
        <p:nvGraphicFramePr>
          <p:cNvPr id="9" name="Diagram 8"/>
          <p:cNvGraphicFramePr/>
          <p:nvPr>
            <p:extLst>
              <p:ext uri="{D42A27DB-BD31-4B8C-83A1-F6EECF244321}">
                <p14:modId xmlns:p14="http://schemas.microsoft.com/office/powerpoint/2010/main" val="3343027503"/>
              </p:ext>
            </p:extLst>
          </p:nvPr>
        </p:nvGraphicFramePr>
        <p:xfrm>
          <a:off x="1296000" y="3168000"/>
          <a:ext cx="15840000" cy="59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1AFB5819-6226-9D31-3D96-1C788A4D1E72}"/>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2. Development of an idea pitch</a:t>
            </a:r>
          </a:p>
        </p:txBody>
      </p:sp>
    </p:spTree>
    <p:extLst>
      <p:ext uri="{BB962C8B-B14F-4D97-AF65-F5344CB8AC3E}">
        <p14:creationId xmlns:p14="http://schemas.microsoft.com/office/powerpoint/2010/main" val="2833925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2.3. Strategies for pitch success</a:t>
            </a:r>
          </a:p>
        </p:txBody>
      </p:sp>
      <p:sp>
        <p:nvSpPr>
          <p:cNvPr id="3" name="Rectangle 2"/>
          <p:cNvSpPr/>
          <p:nvPr/>
        </p:nvSpPr>
        <p:spPr>
          <a:xfrm>
            <a:off x="1296000" y="3384000"/>
            <a:ext cx="15544800" cy="830997"/>
          </a:xfrm>
          <a:prstGeom prst="rect">
            <a:avLst/>
          </a:prstGeom>
        </p:spPr>
        <p:txBody>
          <a:bodyPr wrap="square">
            <a:noAutofit/>
          </a:bodyPr>
          <a:lstStyle/>
          <a:p>
            <a:r>
              <a:rPr lang="en-US" sz="2400" dirty="0">
                <a:latin typeface="Helvetica Neue"/>
                <a:ea typeface="Microsoft Sans Serif" pitchFamily="34" charset="0"/>
                <a:cs typeface="Microsoft Sans Serif" pitchFamily="34" charset="0"/>
              </a:rPr>
              <a:t>Following pitch strategies can help you to clarify your message and help your boss to give your ideas the green light.</a:t>
            </a:r>
          </a:p>
        </p:txBody>
      </p:sp>
      <p:pic>
        <p:nvPicPr>
          <p:cNvPr id="4" name="Picture 4" descr="Image">
            <a:extLst>
              <a:ext uri="{FF2B5EF4-FFF2-40B4-BE49-F238E27FC236}">
                <a16:creationId xmlns:a16="http://schemas.microsoft.com/office/drawing/2014/main" id="{E2A7303D-36C9-9D87-2826-7ED2EB2F0E4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00200" y="5143500"/>
            <a:ext cx="4610100" cy="28813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40000" y="4248000"/>
            <a:ext cx="10224000" cy="3785652"/>
          </a:xfrm>
          <a:prstGeom prst="rect">
            <a:avLst/>
          </a:prstGeom>
        </p:spPr>
        <p:txBody>
          <a:bodyPr wrap="square">
            <a:noAutofit/>
          </a:bodyPr>
          <a:lstStyle/>
          <a:p>
            <a:pPr>
              <a:spcAft>
                <a:spcPts val="600"/>
              </a:spcAft>
            </a:pPr>
            <a:r>
              <a:rPr lang="en-US" sz="2400" b="1" dirty="0">
                <a:latin typeface="Helvetica Neue"/>
                <a:ea typeface="Microsoft Sans Serif" pitchFamily="34" charset="0"/>
                <a:cs typeface="Microsoft Sans Serif" pitchFamily="34" charset="0"/>
              </a:rPr>
              <a:t>1. Answer Two Questions: </a:t>
            </a:r>
          </a:p>
          <a:p>
            <a:pPr marL="800100" lvl="1" indent="-342900">
              <a:spcAft>
                <a:spcPts val="600"/>
              </a:spcAft>
              <a:buBlip>
                <a:blip r:embed="rId3"/>
              </a:buBlip>
            </a:pPr>
            <a:r>
              <a:rPr lang="en-US" sz="2400" dirty="0">
                <a:latin typeface="Helvetica Neue"/>
                <a:ea typeface="Microsoft Sans Serif" pitchFamily="34" charset="0"/>
                <a:cs typeface="Microsoft Sans Serif" pitchFamily="34" charset="0"/>
              </a:rPr>
              <a:t>How much does it cost? </a:t>
            </a:r>
          </a:p>
          <a:p>
            <a:pPr marL="800100" lvl="1" indent="-342900">
              <a:spcAft>
                <a:spcPts val="600"/>
              </a:spcAft>
              <a:buBlip>
                <a:blip r:embed="rId3"/>
              </a:buBlip>
            </a:pPr>
            <a:r>
              <a:rPr lang="en-US" sz="2400" dirty="0">
                <a:latin typeface="Helvetica Neue"/>
                <a:ea typeface="Microsoft Sans Serif" pitchFamily="34" charset="0"/>
                <a:cs typeface="Microsoft Sans Serif" pitchFamily="34" charset="0"/>
              </a:rPr>
              <a:t>How much does it make? </a:t>
            </a:r>
          </a:p>
          <a:p>
            <a:pPr marL="342900" indent="-342900">
              <a:spcAft>
                <a:spcPts val="600"/>
              </a:spcAft>
              <a:buFont typeface="Wingdings" pitchFamily="2" charset="2"/>
              <a:buChar char="q"/>
            </a:pPr>
            <a:endParaRPr lang="en-US" sz="2400" dirty="0">
              <a:latin typeface="Helvetica Neue"/>
              <a:ea typeface="Microsoft Sans Serif" pitchFamily="34" charset="0"/>
              <a:cs typeface="Microsoft Sans Serif" pitchFamily="34" charset="0"/>
            </a:endParaRPr>
          </a:p>
          <a:p>
            <a:pPr>
              <a:spcAft>
                <a:spcPts val="600"/>
              </a:spcAft>
            </a:pPr>
            <a:r>
              <a:rPr lang="en-US" sz="2400" b="1" dirty="0">
                <a:latin typeface="Helvetica Neue"/>
                <a:ea typeface="Microsoft Sans Serif" pitchFamily="34" charset="0"/>
                <a:cs typeface="Microsoft Sans Serif" pitchFamily="34" charset="0"/>
              </a:rPr>
              <a:t>2. Start with a KISS</a:t>
            </a:r>
          </a:p>
          <a:p>
            <a:pPr marL="800100" lvl="1" indent="-342900">
              <a:spcAft>
                <a:spcPts val="600"/>
              </a:spcAft>
              <a:buBlip>
                <a:blip r:embed="rId3"/>
              </a:buBlip>
            </a:pPr>
            <a:r>
              <a:rPr lang="en-US" sz="2400" dirty="0">
                <a:latin typeface="Helvetica Neue"/>
                <a:ea typeface="Microsoft Sans Serif" pitchFamily="34" charset="0"/>
                <a:cs typeface="Microsoft Sans Serif" pitchFamily="34" charset="0"/>
              </a:rPr>
              <a:t>stands for Keep It Simple, Stupid</a:t>
            </a:r>
          </a:p>
          <a:p>
            <a:pPr marL="342900" indent="-342900">
              <a:spcAft>
                <a:spcPts val="600"/>
              </a:spcAft>
              <a:buFont typeface="Wingdings" pitchFamily="2" charset="2"/>
              <a:buChar char="q"/>
            </a:pPr>
            <a:endParaRPr lang="en-US" sz="2400" dirty="0">
              <a:latin typeface="Helvetica Neue"/>
              <a:ea typeface="Microsoft Sans Serif" pitchFamily="34" charset="0"/>
              <a:cs typeface="Microsoft Sans Serif" pitchFamily="34" charset="0"/>
            </a:endParaRPr>
          </a:p>
          <a:p>
            <a:pPr>
              <a:spcAft>
                <a:spcPts val="600"/>
              </a:spcAft>
            </a:pPr>
            <a:r>
              <a:rPr lang="en-US" sz="2400" b="1" dirty="0">
                <a:latin typeface="Helvetica Neue"/>
                <a:ea typeface="Microsoft Sans Serif" pitchFamily="34" charset="0"/>
                <a:cs typeface="Microsoft Sans Serif" pitchFamily="34" charset="0"/>
              </a:rPr>
              <a:t>3. Ask, Don't Tell </a:t>
            </a:r>
          </a:p>
          <a:p>
            <a:pPr marL="800100" lvl="1" indent="-342900">
              <a:spcAft>
                <a:spcPts val="600"/>
              </a:spcAft>
              <a:buBlip>
                <a:blip r:embed="rId3"/>
              </a:buBlip>
            </a:pPr>
            <a:r>
              <a:rPr lang="en-US" sz="2400" dirty="0">
                <a:latin typeface="Helvetica Neue"/>
                <a:ea typeface="Microsoft Sans Serif" pitchFamily="34" charset="0"/>
                <a:cs typeface="Microsoft Sans Serif" pitchFamily="34" charset="0"/>
              </a:rPr>
              <a:t>Asking for advice and guidance helps get your boss involved and enrolled in your ideas. </a:t>
            </a:r>
          </a:p>
        </p:txBody>
      </p:sp>
      <p:sp>
        <p:nvSpPr>
          <p:cNvPr id="6" name="CuadroTexto 1">
            <a:extLst>
              <a:ext uri="{FF2B5EF4-FFF2-40B4-BE49-F238E27FC236}">
                <a16:creationId xmlns:a16="http://schemas.microsoft.com/office/drawing/2014/main" id="{0FA593D0-0C8F-F53A-9EF4-CE1ABD343793}"/>
              </a:ext>
            </a:extLst>
          </p:cNvPr>
          <p:cNvSpPr txBox="1"/>
          <p:nvPr/>
        </p:nvSpPr>
        <p:spPr>
          <a:xfrm>
            <a:off x="1372200" y="8928000"/>
            <a:ext cx="11200800" cy="276999"/>
          </a:xfrm>
          <a:prstGeom prst="rect">
            <a:avLst/>
          </a:prstGeom>
          <a:noFill/>
        </p:spPr>
        <p:txBody>
          <a:bodyPr wrap="square" rtlCol="0">
            <a:spAutoFit/>
          </a:bodyPr>
          <a:lstStyle/>
          <a:p>
            <a:r>
              <a:rPr lang="en-US" sz="1200" dirty="0">
                <a:latin typeface="Helvetica Neue"/>
                <a:ea typeface="Microsoft Sans Serif" panose="020B0604020202020204" pitchFamily="34" charset="0"/>
                <a:cs typeface="Microsoft Sans Serif" panose="020B0604020202020204" pitchFamily="34" charset="0"/>
              </a:rPr>
              <a:t>Source no.: 18</a:t>
            </a:r>
          </a:p>
        </p:txBody>
      </p:sp>
      <p:sp>
        <p:nvSpPr>
          <p:cNvPr id="7" name="CuadroTexto 2">
            <a:extLst>
              <a:ext uri="{FF2B5EF4-FFF2-40B4-BE49-F238E27FC236}">
                <a16:creationId xmlns:a16="http://schemas.microsoft.com/office/drawing/2014/main" id="{7D47247F-EFBB-97F1-32A6-C6CA18A2C36A}"/>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2. Development of an idea pitch</a:t>
            </a:r>
          </a:p>
        </p:txBody>
      </p:sp>
    </p:spTree>
    <p:extLst>
      <p:ext uri="{BB962C8B-B14F-4D97-AF65-F5344CB8AC3E}">
        <p14:creationId xmlns:p14="http://schemas.microsoft.com/office/powerpoint/2010/main" val="2655074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2.3. Strategies for pitch success</a:t>
            </a:r>
          </a:p>
        </p:txBody>
      </p:sp>
      <p:pic>
        <p:nvPicPr>
          <p:cNvPr id="4" name="Picture 4" descr="Image">
            <a:extLst>
              <a:ext uri="{FF2B5EF4-FFF2-40B4-BE49-F238E27FC236}">
                <a16:creationId xmlns:a16="http://schemas.microsoft.com/office/drawing/2014/main" id="{E2A7303D-36C9-9D87-2826-7ED2EB2F0E4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192000" y="4152900"/>
            <a:ext cx="4610100" cy="28813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96000" y="3384000"/>
            <a:ext cx="14940000" cy="5262979"/>
          </a:xfrm>
          <a:prstGeom prst="rect">
            <a:avLst/>
          </a:prstGeom>
        </p:spPr>
        <p:txBody>
          <a:bodyPr wrap="square">
            <a:noAutofit/>
          </a:bodyPr>
          <a:lstStyle/>
          <a:p>
            <a:pPr>
              <a:spcAft>
                <a:spcPts val="600"/>
              </a:spcAft>
            </a:pPr>
            <a:r>
              <a:rPr lang="en-US" sz="2400" b="1" dirty="0">
                <a:latin typeface="Helvetica Neue"/>
                <a:ea typeface="Microsoft Sans Serif" pitchFamily="34" charset="0"/>
                <a:cs typeface="Microsoft Sans Serif" pitchFamily="34" charset="0"/>
              </a:rPr>
              <a:t>4. Context Conquers Content</a:t>
            </a:r>
          </a:p>
          <a:p>
            <a:pPr marL="800100" lvl="1" indent="-342900">
              <a:spcAft>
                <a:spcPts val="600"/>
              </a:spcAft>
              <a:buBlip>
                <a:blip r:embed="rId3"/>
              </a:buBlip>
            </a:pPr>
            <a:r>
              <a:rPr lang="en-US" sz="2400" dirty="0">
                <a:latin typeface="Helvetica Neue"/>
                <a:ea typeface="Microsoft Sans Serif" pitchFamily="34" charset="0"/>
                <a:cs typeface="Microsoft Sans Serif" pitchFamily="34" charset="0"/>
              </a:rPr>
              <a:t>Without it, your story doesn't make sense</a:t>
            </a:r>
          </a:p>
          <a:p>
            <a:pPr>
              <a:spcAft>
                <a:spcPts val="600"/>
              </a:spcAft>
            </a:pPr>
            <a:endParaRPr lang="en-US" sz="2400" dirty="0">
              <a:latin typeface="Helvetica Neue"/>
              <a:ea typeface="Microsoft Sans Serif" pitchFamily="34" charset="0"/>
              <a:cs typeface="Microsoft Sans Serif" pitchFamily="34" charset="0"/>
            </a:endParaRPr>
          </a:p>
          <a:p>
            <a:pPr>
              <a:spcAft>
                <a:spcPts val="600"/>
              </a:spcAft>
            </a:pPr>
            <a:r>
              <a:rPr lang="en-US" sz="2400" b="1" dirty="0">
                <a:latin typeface="Helvetica Neue"/>
                <a:ea typeface="Microsoft Sans Serif" pitchFamily="34" charset="0"/>
                <a:cs typeface="Microsoft Sans Serif" pitchFamily="34" charset="0"/>
              </a:rPr>
              <a:t>5. The Presentation That Matters Most</a:t>
            </a:r>
          </a:p>
          <a:p>
            <a:pPr marL="800100" lvl="1" indent="-342900">
              <a:spcAft>
                <a:spcPts val="600"/>
              </a:spcAft>
              <a:buBlip>
                <a:blip r:embed="rId3"/>
              </a:buBlip>
            </a:pPr>
            <a:r>
              <a:rPr lang="en-US" sz="2400" dirty="0">
                <a:latin typeface="Helvetica Neue"/>
                <a:ea typeface="Microsoft Sans Serif" pitchFamily="34" charset="0"/>
                <a:cs typeface="Microsoft Sans Serif" pitchFamily="34" charset="0"/>
              </a:rPr>
              <a:t>The sophisticated presenter knows that a powerful pitch is really a dialogue </a:t>
            </a:r>
          </a:p>
          <a:p>
            <a:pPr lvl="1">
              <a:spcAft>
                <a:spcPts val="600"/>
              </a:spcAft>
            </a:pPr>
            <a:endParaRPr lang="en-US" sz="2400" dirty="0">
              <a:latin typeface="Helvetica Neue"/>
              <a:ea typeface="Microsoft Sans Serif" pitchFamily="34" charset="0"/>
              <a:cs typeface="Microsoft Sans Serif" pitchFamily="34" charset="0"/>
            </a:endParaRPr>
          </a:p>
          <a:p>
            <a:pPr>
              <a:spcAft>
                <a:spcPts val="600"/>
              </a:spcAft>
            </a:pPr>
            <a:r>
              <a:rPr lang="en-US" sz="2400" b="1" dirty="0">
                <a:latin typeface="Helvetica Neue"/>
                <a:ea typeface="Microsoft Sans Serif" pitchFamily="34" charset="0"/>
                <a:cs typeface="Microsoft Sans Serif" pitchFamily="34" charset="0"/>
              </a:rPr>
              <a:t>6. Invitation Over Instruction</a:t>
            </a:r>
          </a:p>
          <a:p>
            <a:pPr marL="800100" lvl="2" indent="-342900">
              <a:spcAft>
                <a:spcPts val="600"/>
              </a:spcAft>
              <a:buBlip>
                <a:blip r:embed="rId3"/>
              </a:buBlip>
            </a:pPr>
            <a:r>
              <a:rPr lang="en-US" sz="2400" dirty="0">
                <a:latin typeface="Helvetica Neue"/>
                <a:ea typeface="Microsoft Sans Serif" pitchFamily="34" charset="0"/>
                <a:cs typeface="Microsoft Sans Serif" pitchFamily="34" charset="0"/>
              </a:rPr>
              <a:t>Invite your boss to a shared discussion to identify the best path forward</a:t>
            </a:r>
          </a:p>
          <a:p>
            <a:pPr>
              <a:spcAft>
                <a:spcPts val="600"/>
              </a:spcAft>
            </a:pPr>
            <a:endParaRPr lang="en-US" sz="2400" dirty="0">
              <a:latin typeface="Helvetica Neue"/>
              <a:ea typeface="Microsoft Sans Serif" pitchFamily="34" charset="0"/>
              <a:cs typeface="Microsoft Sans Serif" pitchFamily="34" charset="0"/>
            </a:endParaRPr>
          </a:p>
          <a:p>
            <a:pPr>
              <a:spcAft>
                <a:spcPts val="600"/>
              </a:spcAft>
            </a:pPr>
            <a:r>
              <a:rPr lang="en-US" sz="2400" b="1" dirty="0">
                <a:latin typeface="Helvetica Neue"/>
                <a:ea typeface="Microsoft Sans Serif" pitchFamily="34" charset="0"/>
                <a:cs typeface="Microsoft Sans Serif" pitchFamily="34" charset="0"/>
              </a:rPr>
              <a:t>7. Speak in Leadership Language</a:t>
            </a:r>
          </a:p>
          <a:p>
            <a:pPr marL="800100" lvl="1" indent="-342900">
              <a:spcAft>
                <a:spcPts val="600"/>
              </a:spcAft>
              <a:buBlip>
                <a:blip r:embed="rId3"/>
              </a:buBlip>
            </a:pPr>
            <a:r>
              <a:rPr lang="en-US" sz="2400" dirty="0">
                <a:latin typeface="Helvetica Neue"/>
                <a:ea typeface="Microsoft Sans Serif" pitchFamily="34" charset="0"/>
                <a:cs typeface="Microsoft Sans Serif" pitchFamily="34" charset="0"/>
              </a:rPr>
              <a:t> By speaking the language of your boss, your initiative takes place in a way that is simple, accessible and clear.</a:t>
            </a:r>
          </a:p>
        </p:txBody>
      </p:sp>
      <p:sp>
        <p:nvSpPr>
          <p:cNvPr id="6" name="CuadroTexto 1">
            <a:extLst>
              <a:ext uri="{FF2B5EF4-FFF2-40B4-BE49-F238E27FC236}">
                <a16:creationId xmlns:a16="http://schemas.microsoft.com/office/drawing/2014/main" id="{0FA593D0-0C8F-F53A-9EF4-CE1ABD343793}"/>
              </a:ext>
            </a:extLst>
          </p:cNvPr>
          <p:cNvSpPr txBox="1"/>
          <p:nvPr/>
        </p:nvSpPr>
        <p:spPr>
          <a:xfrm>
            <a:off x="1372200" y="8928000"/>
            <a:ext cx="11200800" cy="461665"/>
          </a:xfrm>
          <a:prstGeom prst="rect">
            <a:avLst/>
          </a:prstGeom>
          <a:noFill/>
        </p:spPr>
        <p:txBody>
          <a:bodyPr wrap="square" rtlCol="0">
            <a:spAutoFit/>
          </a:bodyPr>
          <a:lstStyle/>
          <a:p>
            <a:r>
              <a:rPr lang="en-US" sz="1200" dirty="0">
                <a:latin typeface="Helvetica Neue"/>
                <a:ea typeface="Microsoft Sans Serif" panose="020B0604020202020204" pitchFamily="34" charset="0"/>
                <a:cs typeface="Microsoft Sans Serif" panose="020B0604020202020204" pitchFamily="34" charset="0"/>
              </a:rPr>
              <a:t>Source no.:18</a:t>
            </a:r>
          </a:p>
          <a:p>
            <a:endParaRPr lang="en-US" sz="1200" dirty="0">
              <a:latin typeface="Helvetica Neue"/>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550C3DE8-846B-55AC-D842-CA93E5C94CAC}"/>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2. Development of an idea pitch</a:t>
            </a:r>
          </a:p>
        </p:txBody>
      </p:sp>
    </p:spTree>
    <p:extLst>
      <p:ext uri="{BB962C8B-B14F-4D97-AF65-F5344CB8AC3E}">
        <p14:creationId xmlns:p14="http://schemas.microsoft.com/office/powerpoint/2010/main" val="3749595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Delivering an idea pitch </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a:ea typeface="Microsoft Sans Serif" panose="020B0604020202020204" pitchFamily="34" charset="0"/>
                <a:cs typeface="Microsoft Sans Serif" panose="020B0604020202020204" pitchFamily="34" charset="0"/>
              </a:rPr>
              <a:t>Unit 3</a:t>
            </a:r>
            <a:endParaRPr kumimoji="0" lang="en-US" sz="6000" b="1" i="0" u="none" strike="noStrike" kern="1200" cap="none" spc="0" normalizeH="0" baseline="0" dirty="0">
              <a:ln>
                <a:noFill/>
              </a:ln>
              <a:solidFill>
                <a:srgbClr val="AED633"/>
              </a:solidFill>
              <a:effectLst/>
              <a:uLnTx/>
              <a:uFillTx/>
              <a:latin typeface="Helvetica Neue"/>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840B72A9-F9C8-4E6D-97AA-048A000C979C}"/>
              </a:ext>
            </a:extLst>
          </p:cNvPr>
          <p:cNvSpPr txBox="1"/>
          <p:nvPr/>
        </p:nvSpPr>
        <p:spPr>
          <a:xfrm>
            <a:off x="1296000" y="5256000"/>
            <a:ext cx="109800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3.1 Presenting your pitch </a:t>
            </a: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3.2 Body language and voice in your pitch</a:t>
            </a: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3.3 Dealing with pitch failure</a:t>
            </a:r>
          </a:p>
        </p:txBody>
      </p:sp>
    </p:spTree>
    <p:extLst>
      <p:ext uri="{BB962C8B-B14F-4D97-AF65-F5344CB8AC3E}">
        <p14:creationId xmlns:p14="http://schemas.microsoft.com/office/powerpoint/2010/main" val="42845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85FDEA-229E-2F58-EDB2-FCDD0BF64AAD}"/>
              </a:ext>
            </a:extLst>
          </p:cNvPr>
          <p:cNvSpPr txBox="1"/>
          <p:nvPr/>
        </p:nvSpPr>
        <p:spPr>
          <a:xfrm>
            <a:off x="1296000" y="1548000"/>
            <a:ext cx="3361031" cy="830997"/>
          </a:xfrm>
          <a:prstGeom prst="rect">
            <a:avLst/>
          </a:prstGeom>
          <a:noFill/>
        </p:spPr>
        <p:txBody>
          <a:bodyPr wrap="square" rtlCol="0">
            <a:noAutofit/>
          </a:bodyPr>
          <a:lstStyle/>
          <a:p>
            <a:r>
              <a:rPr lang="en-US" sz="4800" b="1" dirty="0">
                <a:solidFill>
                  <a:srgbClr val="4D94B7"/>
                </a:solidFill>
                <a:latin typeface="Helvetica Neue"/>
                <a:ea typeface="Microsoft Sans Serif" panose="020B0604020202020204" pitchFamily="34" charset="0"/>
                <a:cs typeface="Microsoft Sans Serif" panose="020B0604020202020204" pitchFamily="34" charset="0"/>
              </a:rPr>
              <a:t>Index</a:t>
            </a:r>
          </a:p>
        </p:txBody>
      </p:sp>
      <p:sp>
        <p:nvSpPr>
          <p:cNvPr id="4" name="CuadroTexto 3">
            <a:extLst>
              <a:ext uri="{FF2B5EF4-FFF2-40B4-BE49-F238E27FC236}">
                <a16:creationId xmlns:a16="http://schemas.microsoft.com/office/drawing/2014/main" id="{A274B32F-F100-29AF-B7F1-2A2DB8C12F35}"/>
              </a:ext>
            </a:extLst>
          </p:cNvPr>
          <p:cNvSpPr txBox="1"/>
          <p:nvPr/>
        </p:nvSpPr>
        <p:spPr>
          <a:xfrm>
            <a:off x="1296000" y="3384000"/>
            <a:ext cx="720000" cy="1332000"/>
          </a:xfrm>
          <a:prstGeom prst="rect">
            <a:avLst/>
          </a:prstGeom>
          <a:noFill/>
        </p:spPr>
        <p:txBody>
          <a:bodyPr wrap="square" rtlCol="0" anchor="ctr">
            <a:noAutofit/>
          </a:bodyPr>
          <a:lstStyle/>
          <a:p>
            <a:r>
              <a:rPr lang="en-US" sz="4800" b="1" dirty="0">
                <a:solidFill>
                  <a:srgbClr val="4D94B7"/>
                </a:solidFill>
                <a:latin typeface="Helvetica Neue"/>
                <a:ea typeface="Microsoft Sans Serif" panose="020B0604020202020204" pitchFamily="34" charset="0"/>
                <a:cs typeface="Microsoft Sans Serif" panose="020B0604020202020204" pitchFamily="34" charset="0"/>
              </a:rPr>
              <a:t>1</a:t>
            </a:r>
          </a:p>
        </p:txBody>
      </p:sp>
      <p:sp>
        <p:nvSpPr>
          <p:cNvPr id="5" name="CuadroTexto 4">
            <a:extLst>
              <a:ext uri="{FF2B5EF4-FFF2-40B4-BE49-F238E27FC236}">
                <a16:creationId xmlns:a16="http://schemas.microsoft.com/office/drawing/2014/main" id="{7FCAD457-82E2-859A-8A2D-7CD00FDBED57}"/>
              </a:ext>
            </a:extLst>
          </p:cNvPr>
          <p:cNvSpPr txBox="1"/>
          <p:nvPr/>
        </p:nvSpPr>
        <p:spPr>
          <a:xfrm>
            <a:off x="1296000" y="5076000"/>
            <a:ext cx="720000" cy="1332000"/>
          </a:xfrm>
          <a:prstGeom prst="rect">
            <a:avLst/>
          </a:prstGeom>
          <a:noFill/>
        </p:spPr>
        <p:txBody>
          <a:bodyPr wrap="square" rtlCol="0" anchor="ctr">
            <a:noAutofit/>
          </a:bodyPr>
          <a:lstStyle/>
          <a:p>
            <a:r>
              <a:rPr lang="en-US" sz="4800" b="1" dirty="0">
                <a:solidFill>
                  <a:srgbClr val="78B17A"/>
                </a:solidFill>
                <a:latin typeface="Helvetica Neue"/>
                <a:ea typeface="Microsoft Sans Serif" panose="020B0604020202020204" pitchFamily="34" charset="0"/>
                <a:cs typeface="Microsoft Sans Serif" panose="020B0604020202020204" pitchFamily="34" charset="0"/>
              </a:rPr>
              <a:t>2</a:t>
            </a:r>
          </a:p>
        </p:txBody>
      </p:sp>
      <p:sp>
        <p:nvSpPr>
          <p:cNvPr id="6" name="CuadroTexto 5">
            <a:extLst>
              <a:ext uri="{FF2B5EF4-FFF2-40B4-BE49-F238E27FC236}">
                <a16:creationId xmlns:a16="http://schemas.microsoft.com/office/drawing/2014/main" id="{3A11731F-BA87-7733-D8FB-A29587F1C0E9}"/>
              </a:ext>
            </a:extLst>
          </p:cNvPr>
          <p:cNvSpPr txBox="1"/>
          <p:nvPr/>
        </p:nvSpPr>
        <p:spPr>
          <a:xfrm>
            <a:off x="1296000" y="6768000"/>
            <a:ext cx="720000" cy="1332000"/>
          </a:xfrm>
          <a:prstGeom prst="rect">
            <a:avLst/>
          </a:prstGeom>
          <a:noFill/>
        </p:spPr>
        <p:txBody>
          <a:bodyPr wrap="square" rtlCol="0" anchor="ctr">
            <a:noAutofit/>
          </a:bodyPr>
          <a:lstStyle/>
          <a:p>
            <a:r>
              <a:rPr lang="en-US" sz="4800" b="1" dirty="0">
                <a:solidFill>
                  <a:srgbClr val="AED633"/>
                </a:solidFill>
                <a:latin typeface="Helvetica Neue"/>
                <a:ea typeface="Microsoft Sans Serif" panose="020B0604020202020204" pitchFamily="34" charset="0"/>
                <a:cs typeface="Microsoft Sans Serif" panose="020B0604020202020204" pitchFamily="34" charset="0"/>
              </a:rPr>
              <a:t>3</a:t>
            </a:r>
          </a:p>
        </p:txBody>
      </p:sp>
      <p:sp>
        <p:nvSpPr>
          <p:cNvPr id="7" name="CuadroTexto 6">
            <a:extLst>
              <a:ext uri="{FF2B5EF4-FFF2-40B4-BE49-F238E27FC236}">
                <a16:creationId xmlns:a16="http://schemas.microsoft.com/office/drawing/2014/main" id="{9D851723-E38E-95AC-BCAE-5BCCA65E341F}"/>
              </a:ext>
            </a:extLst>
          </p:cNvPr>
          <p:cNvSpPr txBox="1"/>
          <p:nvPr/>
        </p:nvSpPr>
        <p:spPr>
          <a:xfrm>
            <a:off x="1944000" y="3384000"/>
            <a:ext cx="5580000" cy="1332000"/>
          </a:xfrm>
          <a:prstGeom prst="rect">
            <a:avLst/>
          </a:prstGeom>
          <a:noFill/>
        </p:spPr>
        <p:txBody>
          <a:bodyPr wrap="square" rtlCol="0" anchor="ctr">
            <a:noAutofit/>
          </a:bodyPr>
          <a:lstStyle/>
          <a:p>
            <a:r>
              <a:rPr lang="en-US" sz="2400" b="1" dirty="0">
                <a:latin typeface="Helvetica Neue"/>
                <a:ea typeface="Microsoft Sans Serif" panose="020B0604020202020204" pitchFamily="34" charset="0"/>
                <a:cs typeface="Microsoft Sans Serif" panose="020B0604020202020204" pitchFamily="34" charset="0"/>
              </a:rPr>
              <a:t>Idea pitch and its structure</a:t>
            </a:r>
          </a:p>
        </p:txBody>
      </p:sp>
      <p:sp>
        <p:nvSpPr>
          <p:cNvPr id="8" name="CuadroTexto 7">
            <a:extLst>
              <a:ext uri="{FF2B5EF4-FFF2-40B4-BE49-F238E27FC236}">
                <a16:creationId xmlns:a16="http://schemas.microsoft.com/office/drawing/2014/main" id="{9D7D5836-64FC-7888-8DAE-0AE7B96A690E}"/>
              </a:ext>
            </a:extLst>
          </p:cNvPr>
          <p:cNvSpPr txBox="1"/>
          <p:nvPr/>
        </p:nvSpPr>
        <p:spPr>
          <a:xfrm>
            <a:off x="1944000" y="5076000"/>
            <a:ext cx="5580000" cy="1332000"/>
          </a:xfrm>
          <a:prstGeom prst="rect">
            <a:avLst/>
          </a:prstGeom>
          <a:noFill/>
        </p:spPr>
        <p:txBody>
          <a:bodyPr wrap="square" rtlCol="0" anchor="ctr">
            <a:noAutofit/>
          </a:bodyPr>
          <a:lstStyle/>
          <a:p>
            <a:r>
              <a:rPr lang="en-US" sz="2400" b="1" dirty="0">
                <a:latin typeface="Helvetica Neue"/>
                <a:ea typeface="Microsoft Sans Serif" panose="020B0604020202020204" pitchFamily="34" charset="0"/>
                <a:cs typeface="Microsoft Sans Serif" panose="020B0604020202020204" pitchFamily="34" charset="0"/>
              </a:rPr>
              <a:t>Development of an idea pitch</a:t>
            </a:r>
          </a:p>
        </p:txBody>
      </p:sp>
      <p:sp>
        <p:nvSpPr>
          <p:cNvPr id="9" name="CuadroTexto 8">
            <a:extLst>
              <a:ext uri="{FF2B5EF4-FFF2-40B4-BE49-F238E27FC236}">
                <a16:creationId xmlns:a16="http://schemas.microsoft.com/office/drawing/2014/main" id="{90AF0EB2-5420-6545-D4D9-7FE990B98F8D}"/>
              </a:ext>
            </a:extLst>
          </p:cNvPr>
          <p:cNvSpPr txBox="1"/>
          <p:nvPr/>
        </p:nvSpPr>
        <p:spPr>
          <a:xfrm>
            <a:off x="1944000" y="6768000"/>
            <a:ext cx="5580000" cy="1332000"/>
          </a:xfrm>
          <a:prstGeom prst="rect">
            <a:avLst/>
          </a:prstGeom>
          <a:noFill/>
        </p:spPr>
        <p:txBody>
          <a:bodyPr wrap="square" rtlCol="0" anchor="ctr">
            <a:noAutofit/>
          </a:bodyPr>
          <a:lstStyle/>
          <a:p>
            <a:r>
              <a:rPr lang="en-US" sz="2400" b="1" dirty="0">
                <a:latin typeface="Helvetica Neue"/>
                <a:ea typeface="Microsoft Sans Serif" panose="020B0604020202020204" pitchFamily="34" charset="0"/>
                <a:cs typeface="Microsoft Sans Serif" panose="020B0604020202020204" pitchFamily="34" charset="0"/>
              </a:rPr>
              <a:t>Delivering an idea pitch</a:t>
            </a:r>
          </a:p>
        </p:txBody>
      </p:sp>
      <p:sp>
        <p:nvSpPr>
          <p:cNvPr id="13" name="CuadroTexto 12">
            <a:extLst>
              <a:ext uri="{FF2B5EF4-FFF2-40B4-BE49-F238E27FC236}">
                <a16:creationId xmlns:a16="http://schemas.microsoft.com/office/drawing/2014/main" id="{726B65AF-AC22-3CE1-971F-5C06CB9C1D03}"/>
              </a:ext>
            </a:extLst>
          </p:cNvPr>
          <p:cNvSpPr txBox="1"/>
          <p:nvPr/>
        </p:nvSpPr>
        <p:spPr>
          <a:xfrm>
            <a:off x="8028000" y="3384000"/>
            <a:ext cx="9000000" cy="1332000"/>
          </a:xfrm>
          <a:prstGeom prst="rect">
            <a:avLst/>
          </a:prstGeom>
          <a:noFill/>
        </p:spPr>
        <p:txBody>
          <a:bodyPr wrap="square" rtlCol="0" anchor="ctr">
            <a:noAutofit/>
          </a:bodyPr>
          <a:lstStyle/>
          <a:p>
            <a:pPr>
              <a:spcAft>
                <a:spcPts val="600"/>
              </a:spcAft>
            </a:pPr>
            <a:r>
              <a:rPr lang="en-US" sz="2400" dirty="0">
                <a:latin typeface="Helvetica Neue"/>
                <a:ea typeface="Microsoft Sans Serif" panose="020B0604020202020204" pitchFamily="34" charset="0"/>
                <a:cs typeface="Microsoft Sans Serif" panose="020B0604020202020204" pitchFamily="34" charset="0"/>
              </a:rPr>
              <a:t>1.1 What is an idea pitch? </a:t>
            </a:r>
          </a:p>
          <a:p>
            <a:pPr>
              <a:spcAft>
                <a:spcPts val="600"/>
              </a:spcAft>
            </a:pPr>
            <a:r>
              <a:rPr lang="en-US" sz="2400" dirty="0">
                <a:latin typeface="Helvetica Neue"/>
                <a:ea typeface="Microsoft Sans Serif" panose="020B0604020202020204" pitchFamily="34" charset="0"/>
                <a:cs typeface="Microsoft Sans Serif" panose="020B0604020202020204" pitchFamily="34" charset="0"/>
              </a:rPr>
              <a:t>1.2 Benefits of pitching an idea</a:t>
            </a:r>
          </a:p>
          <a:p>
            <a:pPr>
              <a:spcAft>
                <a:spcPts val="600"/>
              </a:spcAft>
            </a:pPr>
            <a:r>
              <a:rPr lang="en-US" sz="2400" dirty="0">
                <a:latin typeface="Helvetica Neue"/>
                <a:ea typeface="Microsoft Sans Serif" panose="020B0604020202020204" pitchFamily="34" charset="0"/>
                <a:cs typeface="Microsoft Sans Serif" panose="020B0604020202020204" pitchFamily="34" charset="0"/>
              </a:rPr>
              <a:t>1.3 Types of pitches</a:t>
            </a:r>
          </a:p>
        </p:txBody>
      </p:sp>
      <p:sp>
        <p:nvSpPr>
          <p:cNvPr id="16" name="Abrir llave 15">
            <a:extLst>
              <a:ext uri="{FF2B5EF4-FFF2-40B4-BE49-F238E27FC236}">
                <a16:creationId xmlns:a16="http://schemas.microsoft.com/office/drawing/2014/main" id="{8C850CF1-1680-5356-7C59-420728901F57}"/>
              </a:ext>
            </a:extLst>
          </p:cNvPr>
          <p:cNvSpPr/>
          <p:nvPr/>
        </p:nvSpPr>
        <p:spPr>
          <a:xfrm>
            <a:off x="7668000" y="3384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Helvetica Neue"/>
            </a:endParaRPr>
          </a:p>
        </p:txBody>
      </p:sp>
      <p:sp>
        <p:nvSpPr>
          <p:cNvPr id="17" name="Abrir llave 16">
            <a:extLst>
              <a:ext uri="{FF2B5EF4-FFF2-40B4-BE49-F238E27FC236}">
                <a16:creationId xmlns:a16="http://schemas.microsoft.com/office/drawing/2014/main" id="{C949B864-6D25-CADC-4098-0C7A0935461A}"/>
              </a:ext>
            </a:extLst>
          </p:cNvPr>
          <p:cNvSpPr/>
          <p:nvPr/>
        </p:nvSpPr>
        <p:spPr>
          <a:xfrm>
            <a:off x="7668000" y="6768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Helvetica Neue"/>
            </a:endParaRPr>
          </a:p>
        </p:txBody>
      </p:sp>
      <p:sp>
        <p:nvSpPr>
          <p:cNvPr id="18" name="Abrir llave 17">
            <a:extLst>
              <a:ext uri="{FF2B5EF4-FFF2-40B4-BE49-F238E27FC236}">
                <a16:creationId xmlns:a16="http://schemas.microsoft.com/office/drawing/2014/main" id="{30D0E572-48BB-2C24-D532-8BD1C862F44F}"/>
              </a:ext>
            </a:extLst>
          </p:cNvPr>
          <p:cNvSpPr/>
          <p:nvPr/>
        </p:nvSpPr>
        <p:spPr>
          <a:xfrm>
            <a:off x="7668000" y="5076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Helvetica Neue"/>
            </a:endParaRPr>
          </a:p>
        </p:txBody>
      </p:sp>
      <p:sp>
        <p:nvSpPr>
          <p:cNvPr id="19" name="CuadroTexto 18">
            <a:extLst>
              <a:ext uri="{FF2B5EF4-FFF2-40B4-BE49-F238E27FC236}">
                <a16:creationId xmlns:a16="http://schemas.microsoft.com/office/drawing/2014/main" id="{F361E540-375D-0564-88E5-DE6906DEE525}"/>
              </a:ext>
            </a:extLst>
          </p:cNvPr>
          <p:cNvSpPr txBox="1"/>
          <p:nvPr/>
        </p:nvSpPr>
        <p:spPr>
          <a:xfrm>
            <a:off x="8028000" y="5076000"/>
            <a:ext cx="9000000" cy="1332000"/>
          </a:xfrm>
          <a:prstGeom prst="rect">
            <a:avLst/>
          </a:prstGeom>
          <a:noFill/>
        </p:spPr>
        <p:txBody>
          <a:bodyPr wrap="square" rtlCol="0" anchor="ctr">
            <a:noAutofit/>
          </a:bodyPr>
          <a:lstStyle/>
          <a:p>
            <a:pPr>
              <a:spcAft>
                <a:spcPts val="600"/>
              </a:spcAft>
            </a:pPr>
            <a:r>
              <a:rPr lang="en-US" sz="2400" dirty="0">
                <a:latin typeface="Helvetica Neue"/>
                <a:ea typeface="Microsoft Sans Serif" panose="020B0604020202020204" pitchFamily="34" charset="0"/>
                <a:cs typeface="Microsoft Sans Serif" panose="020B0604020202020204" pitchFamily="34" charset="0"/>
              </a:rPr>
              <a:t>2.1 Preparing your pitch</a:t>
            </a:r>
          </a:p>
          <a:p>
            <a:pPr>
              <a:spcAft>
                <a:spcPts val="600"/>
              </a:spcAft>
            </a:pPr>
            <a:r>
              <a:rPr lang="en-US" sz="2400" dirty="0">
                <a:latin typeface="Helvetica Neue"/>
                <a:ea typeface="Microsoft Sans Serif" panose="020B0604020202020204" pitchFamily="34" charset="0"/>
                <a:cs typeface="Microsoft Sans Serif" panose="020B0604020202020204" pitchFamily="34" charset="0"/>
              </a:rPr>
              <a:t>2.2 Practice your pitch</a:t>
            </a:r>
          </a:p>
          <a:p>
            <a:pPr>
              <a:spcAft>
                <a:spcPts val="600"/>
              </a:spcAft>
            </a:pPr>
            <a:r>
              <a:rPr lang="en-US" sz="2400" dirty="0">
                <a:latin typeface="Helvetica Neue"/>
                <a:ea typeface="Microsoft Sans Serif" panose="020B0604020202020204" pitchFamily="34" charset="0"/>
                <a:cs typeface="Microsoft Sans Serif" panose="020B0604020202020204" pitchFamily="34" charset="0"/>
              </a:rPr>
              <a:t>2.3 Strategies for pitch success</a:t>
            </a:r>
          </a:p>
        </p:txBody>
      </p:sp>
      <p:sp>
        <p:nvSpPr>
          <p:cNvPr id="22" name="CuadroTexto 21">
            <a:extLst>
              <a:ext uri="{FF2B5EF4-FFF2-40B4-BE49-F238E27FC236}">
                <a16:creationId xmlns:a16="http://schemas.microsoft.com/office/drawing/2014/main" id="{AC0220DA-E80B-2D08-6E58-3307F90C3ED6}"/>
              </a:ext>
            </a:extLst>
          </p:cNvPr>
          <p:cNvSpPr txBox="1"/>
          <p:nvPr/>
        </p:nvSpPr>
        <p:spPr>
          <a:xfrm>
            <a:off x="8028000" y="6768000"/>
            <a:ext cx="9000000" cy="1332000"/>
          </a:xfrm>
          <a:prstGeom prst="rect">
            <a:avLst/>
          </a:prstGeom>
          <a:noFill/>
        </p:spPr>
        <p:txBody>
          <a:bodyPr wrap="square" rtlCol="0" anchor="ctr">
            <a:noAutofit/>
          </a:bodyPr>
          <a:lstStyle/>
          <a:p>
            <a:pPr>
              <a:spcAft>
                <a:spcPts val="600"/>
              </a:spcAft>
            </a:pPr>
            <a:r>
              <a:rPr lang="en-US" sz="2400" dirty="0">
                <a:latin typeface="Helvetica Neue"/>
                <a:ea typeface="Microsoft Sans Serif" panose="020B0604020202020204" pitchFamily="34" charset="0"/>
                <a:cs typeface="Microsoft Sans Serif" panose="020B0604020202020204" pitchFamily="34" charset="0"/>
              </a:rPr>
              <a:t>3.1 Presenting your pitch</a:t>
            </a:r>
          </a:p>
          <a:p>
            <a:pPr>
              <a:spcAft>
                <a:spcPts val="600"/>
              </a:spcAft>
            </a:pPr>
            <a:r>
              <a:rPr lang="en-US" sz="2400" dirty="0">
                <a:latin typeface="Helvetica Neue"/>
                <a:ea typeface="Microsoft Sans Serif" panose="020B0604020202020204" pitchFamily="34" charset="0"/>
                <a:cs typeface="Microsoft Sans Serif" panose="020B0604020202020204" pitchFamily="34" charset="0"/>
              </a:rPr>
              <a:t>3.2 Body language and voice in your pitch </a:t>
            </a:r>
          </a:p>
          <a:p>
            <a:pPr>
              <a:spcAft>
                <a:spcPts val="600"/>
              </a:spcAft>
            </a:pPr>
            <a:r>
              <a:rPr lang="en-US" sz="2400" dirty="0">
                <a:latin typeface="Helvetica Neue"/>
                <a:ea typeface="Microsoft Sans Serif" panose="020B0604020202020204" pitchFamily="34" charset="0"/>
                <a:cs typeface="Microsoft Sans Serif" panose="020B0604020202020204" pitchFamily="34" charset="0"/>
              </a:rPr>
              <a:t>3.3 Dealing with pitch failure</a:t>
            </a:r>
          </a:p>
        </p:txBody>
      </p:sp>
    </p:spTree>
    <p:extLst>
      <p:ext uri="{BB962C8B-B14F-4D97-AF65-F5344CB8AC3E}">
        <p14:creationId xmlns:p14="http://schemas.microsoft.com/office/powerpoint/2010/main" val="1059406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14768946"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3.1. Presenting Your Pitch</a:t>
            </a:r>
          </a:p>
        </p:txBody>
      </p:sp>
      <p:graphicFrame>
        <p:nvGraphicFramePr>
          <p:cNvPr id="11" name="Diagrama 10">
            <a:extLst>
              <a:ext uri="{FF2B5EF4-FFF2-40B4-BE49-F238E27FC236}">
                <a16:creationId xmlns:a16="http://schemas.microsoft.com/office/drawing/2014/main" id="{AFDA53B9-A91B-61B1-A6FB-54CB768450D5}"/>
              </a:ext>
            </a:extLst>
          </p:cNvPr>
          <p:cNvGraphicFramePr/>
          <p:nvPr>
            <p:extLst>
              <p:ext uri="{D42A27DB-BD31-4B8C-83A1-F6EECF244321}">
                <p14:modId xmlns:p14="http://schemas.microsoft.com/office/powerpoint/2010/main" val="3692743818"/>
              </p:ext>
            </p:extLst>
          </p:nvPr>
        </p:nvGraphicFramePr>
        <p:xfrm>
          <a:off x="1296000" y="3384000"/>
          <a:ext cx="15624000" cy="522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057AB6CC-C628-BABC-A3B6-DB8F9838E510}"/>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3. Delivering an idea pitch </a:t>
            </a:r>
          </a:p>
        </p:txBody>
      </p:sp>
    </p:spTree>
    <p:extLst>
      <p:ext uri="{BB962C8B-B14F-4D97-AF65-F5344CB8AC3E}">
        <p14:creationId xmlns:p14="http://schemas.microsoft.com/office/powerpoint/2010/main" val="4248007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763B4D-2C66-8E94-75FD-62194475DC37}"/>
              </a:ext>
            </a:extLst>
          </p:cNvPr>
          <p:cNvSpPr txBox="1"/>
          <p:nvPr/>
        </p:nvSpPr>
        <p:spPr>
          <a:xfrm>
            <a:off x="1296000" y="2304000"/>
            <a:ext cx="11584003"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3.1. Presenting Your Pitch</a:t>
            </a:r>
          </a:p>
        </p:txBody>
      </p:sp>
      <p:sp>
        <p:nvSpPr>
          <p:cNvPr id="3" name="CuadroTexto 2">
            <a:extLst>
              <a:ext uri="{FF2B5EF4-FFF2-40B4-BE49-F238E27FC236}">
                <a16:creationId xmlns:a16="http://schemas.microsoft.com/office/drawing/2014/main" id="{78A663DF-3B83-253B-B291-BC273B6C0410}"/>
              </a:ext>
            </a:extLst>
          </p:cNvPr>
          <p:cNvSpPr txBox="1"/>
          <p:nvPr/>
        </p:nvSpPr>
        <p:spPr>
          <a:xfrm>
            <a:off x="1296000" y="3384000"/>
            <a:ext cx="4057782" cy="523220"/>
          </a:xfrm>
          <a:prstGeom prst="rect">
            <a:avLst/>
          </a:prstGeom>
          <a:noFill/>
        </p:spPr>
        <p:txBody>
          <a:bodyPr wrap="square" rtlCol="0">
            <a:noAutofit/>
          </a:bodyPr>
          <a:lstStyle/>
          <a:p>
            <a:r>
              <a:rPr lang="en-US" sz="2400" b="1" dirty="0">
                <a:latin typeface="Helvetica Neue"/>
                <a:ea typeface="Microsoft Sans Serif" panose="020B0604020202020204" pitchFamily="34" charset="0"/>
                <a:cs typeface="Microsoft Sans Serif" panose="020B0604020202020204" pitchFamily="34" charset="0"/>
              </a:rPr>
              <a:t>Structure </a:t>
            </a:r>
          </a:p>
        </p:txBody>
      </p:sp>
      <p:graphicFrame>
        <p:nvGraphicFramePr>
          <p:cNvPr id="7" name="Diagrama 6">
            <a:extLst>
              <a:ext uri="{FF2B5EF4-FFF2-40B4-BE49-F238E27FC236}">
                <a16:creationId xmlns:a16="http://schemas.microsoft.com/office/drawing/2014/main" id="{34A57B07-5BED-4778-64EE-41A5C62C8675}"/>
              </a:ext>
            </a:extLst>
          </p:cNvPr>
          <p:cNvGraphicFramePr/>
          <p:nvPr>
            <p:extLst>
              <p:ext uri="{D42A27DB-BD31-4B8C-83A1-F6EECF244321}">
                <p14:modId xmlns:p14="http://schemas.microsoft.com/office/powerpoint/2010/main" val="1979486616"/>
              </p:ext>
            </p:extLst>
          </p:nvPr>
        </p:nvGraphicFramePr>
        <p:xfrm>
          <a:off x="1656000" y="3816000"/>
          <a:ext cx="10908000" cy="49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Image">
            <a:extLst>
              <a:ext uri="{FF2B5EF4-FFF2-40B4-BE49-F238E27FC236}">
                <a16:creationId xmlns:a16="http://schemas.microsoft.com/office/drawing/2014/main" id="{E2A7303D-36C9-9D87-2826-7ED2EB2F0E4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725400" y="4795381"/>
            <a:ext cx="4610100" cy="288131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2">
            <a:extLst>
              <a:ext uri="{FF2B5EF4-FFF2-40B4-BE49-F238E27FC236}">
                <a16:creationId xmlns:a16="http://schemas.microsoft.com/office/drawing/2014/main" id="{D520D140-6A8D-CEDD-382F-1631FC9EA98D}"/>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3. Delivering an idea pitch </a:t>
            </a:r>
          </a:p>
        </p:txBody>
      </p:sp>
    </p:spTree>
    <p:extLst>
      <p:ext uri="{BB962C8B-B14F-4D97-AF65-F5344CB8AC3E}">
        <p14:creationId xmlns:p14="http://schemas.microsoft.com/office/powerpoint/2010/main" val="3395746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763B4D-2C66-8E94-75FD-62194475DC37}"/>
              </a:ext>
            </a:extLst>
          </p:cNvPr>
          <p:cNvSpPr txBox="1"/>
          <p:nvPr/>
        </p:nvSpPr>
        <p:spPr>
          <a:xfrm>
            <a:off x="1296000" y="2304000"/>
            <a:ext cx="14708203"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3.2. Body Language and Voice in Your Pitch  </a:t>
            </a:r>
          </a:p>
        </p:txBody>
      </p:sp>
      <p:graphicFrame>
        <p:nvGraphicFramePr>
          <p:cNvPr id="10" name="Diagram 9">
            <a:extLst>
              <a:ext uri="{FF2B5EF4-FFF2-40B4-BE49-F238E27FC236}">
                <a16:creationId xmlns:a16="http://schemas.microsoft.com/office/drawing/2014/main" id="{8B87DDEE-96C6-6B80-002D-01F792815E3D}"/>
              </a:ext>
            </a:extLst>
          </p:cNvPr>
          <p:cNvGraphicFramePr/>
          <p:nvPr>
            <p:extLst>
              <p:ext uri="{D42A27DB-BD31-4B8C-83A1-F6EECF244321}">
                <p14:modId xmlns:p14="http://schemas.microsoft.com/office/powerpoint/2010/main" val="1068795480"/>
              </p:ext>
            </p:extLst>
          </p:nvPr>
        </p:nvGraphicFramePr>
        <p:xfrm>
          <a:off x="1296000" y="3384000"/>
          <a:ext cx="9396000" cy="5275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D000A4C6-AB1E-C8DF-DB99-677568279630}"/>
              </a:ext>
            </a:extLst>
          </p:cNvPr>
          <p:cNvPicPr>
            <a:picLocks noChangeAspect="1"/>
          </p:cNvPicPr>
          <p:nvPr/>
        </p:nvPicPr>
        <p:blipFill>
          <a:blip r:embed="rId7"/>
          <a:stretch>
            <a:fillRect/>
          </a:stretch>
        </p:blipFill>
        <p:spPr>
          <a:xfrm>
            <a:off x="11887200" y="5524500"/>
            <a:ext cx="4804064" cy="2719052"/>
          </a:xfrm>
          <a:prstGeom prst="rect">
            <a:avLst/>
          </a:prstGeom>
        </p:spPr>
      </p:pic>
      <p:sp>
        <p:nvSpPr>
          <p:cNvPr id="3" name="CuadroTexto 2">
            <a:extLst>
              <a:ext uri="{FF2B5EF4-FFF2-40B4-BE49-F238E27FC236}">
                <a16:creationId xmlns:a16="http://schemas.microsoft.com/office/drawing/2014/main" id="{3E2D723A-8B3A-B9B3-F544-A5D94FD2051F}"/>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3. Delivering an idea pitch </a:t>
            </a:r>
          </a:p>
        </p:txBody>
      </p:sp>
    </p:spTree>
    <p:extLst>
      <p:ext uri="{BB962C8B-B14F-4D97-AF65-F5344CB8AC3E}">
        <p14:creationId xmlns:p14="http://schemas.microsoft.com/office/powerpoint/2010/main" val="1154194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763B4D-2C66-8E94-75FD-62194475DC37}"/>
              </a:ext>
            </a:extLst>
          </p:cNvPr>
          <p:cNvSpPr txBox="1"/>
          <p:nvPr/>
        </p:nvSpPr>
        <p:spPr>
          <a:xfrm>
            <a:off x="1296000" y="2304000"/>
            <a:ext cx="14708203"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3.2. Body Language and Voice in Your Pitch </a:t>
            </a:r>
          </a:p>
        </p:txBody>
      </p:sp>
      <p:graphicFrame>
        <p:nvGraphicFramePr>
          <p:cNvPr id="3" name="Diagram 2">
            <a:extLst>
              <a:ext uri="{FF2B5EF4-FFF2-40B4-BE49-F238E27FC236}">
                <a16:creationId xmlns:a16="http://schemas.microsoft.com/office/drawing/2014/main" id="{D4756172-7DDB-E7E2-DB56-491F2FF5A8CA}"/>
              </a:ext>
            </a:extLst>
          </p:cNvPr>
          <p:cNvGraphicFramePr/>
          <p:nvPr>
            <p:extLst>
              <p:ext uri="{D42A27DB-BD31-4B8C-83A1-F6EECF244321}">
                <p14:modId xmlns:p14="http://schemas.microsoft.com/office/powerpoint/2010/main" val="3270624697"/>
              </p:ext>
            </p:extLst>
          </p:nvPr>
        </p:nvGraphicFramePr>
        <p:xfrm>
          <a:off x="1296000" y="3384000"/>
          <a:ext cx="11355659" cy="55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a:extLst>
              <a:ext uri="{FF2B5EF4-FFF2-40B4-BE49-F238E27FC236}">
                <a16:creationId xmlns:a16="http://schemas.microsoft.com/office/drawing/2014/main" id="{81692736-82ED-A440-047E-806167272A8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914038" y="4076700"/>
            <a:ext cx="4147758" cy="414775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2">
            <a:extLst>
              <a:ext uri="{FF2B5EF4-FFF2-40B4-BE49-F238E27FC236}">
                <a16:creationId xmlns:a16="http://schemas.microsoft.com/office/drawing/2014/main" id="{1688520C-FC3A-AC0A-1EB2-794B34E12121}"/>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3. Delivering an idea pitch </a:t>
            </a:r>
          </a:p>
        </p:txBody>
      </p:sp>
    </p:spTree>
    <p:extLst>
      <p:ext uri="{BB962C8B-B14F-4D97-AF65-F5344CB8AC3E}">
        <p14:creationId xmlns:p14="http://schemas.microsoft.com/office/powerpoint/2010/main" val="2705646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763B4D-2C66-8E94-75FD-62194475DC37}"/>
              </a:ext>
            </a:extLst>
          </p:cNvPr>
          <p:cNvSpPr txBox="1"/>
          <p:nvPr/>
        </p:nvSpPr>
        <p:spPr>
          <a:xfrm>
            <a:off x="1296000" y="2304000"/>
            <a:ext cx="15967364"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3.3. Dealing with Pitch Failure</a:t>
            </a:r>
          </a:p>
        </p:txBody>
      </p:sp>
      <p:sp>
        <p:nvSpPr>
          <p:cNvPr id="3" name="CuadroTexto 2">
            <a:extLst>
              <a:ext uri="{FF2B5EF4-FFF2-40B4-BE49-F238E27FC236}">
                <a16:creationId xmlns:a16="http://schemas.microsoft.com/office/drawing/2014/main" id="{78A663DF-3B83-253B-B291-BC273B6C0410}"/>
              </a:ext>
            </a:extLst>
          </p:cNvPr>
          <p:cNvSpPr txBox="1"/>
          <p:nvPr/>
        </p:nvSpPr>
        <p:spPr>
          <a:xfrm>
            <a:off x="1295400" y="3384000"/>
            <a:ext cx="4057782" cy="523220"/>
          </a:xfrm>
          <a:prstGeom prst="rect">
            <a:avLst/>
          </a:prstGeom>
          <a:noFill/>
        </p:spPr>
        <p:txBody>
          <a:bodyPr wrap="square" rtlCol="0">
            <a:noAutofit/>
          </a:bodyPr>
          <a:lstStyle/>
          <a:p>
            <a:r>
              <a:rPr lang="en-US" sz="2400" b="1" dirty="0">
                <a:latin typeface="Helvetica Neue"/>
                <a:ea typeface="Microsoft Sans Serif" panose="020B0604020202020204" pitchFamily="34" charset="0"/>
                <a:cs typeface="Microsoft Sans Serif" panose="020B0604020202020204" pitchFamily="34" charset="0"/>
              </a:rPr>
              <a:t>Why does pitch fail?</a:t>
            </a:r>
          </a:p>
        </p:txBody>
      </p:sp>
      <p:graphicFrame>
        <p:nvGraphicFramePr>
          <p:cNvPr id="14" name="Diagrama 13">
            <a:extLst>
              <a:ext uri="{FF2B5EF4-FFF2-40B4-BE49-F238E27FC236}">
                <a16:creationId xmlns:a16="http://schemas.microsoft.com/office/drawing/2014/main" id="{E33A6505-33E4-2F6D-7653-18745F255C03}"/>
              </a:ext>
            </a:extLst>
          </p:cNvPr>
          <p:cNvGraphicFramePr/>
          <p:nvPr>
            <p:extLst>
              <p:ext uri="{D42A27DB-BD31-4B8C-83A1-F6EECF244321}">
                <p14:modId xmlns:p14="http://schemas.microsoft.com/office/powerpoint/2010/main" val="1520904456"/>
              </p:ext>
            </p:extLst>
          </p:nvPr>
        </p:nvGraphicFramePr>
        <p:xfrm>
          <a:off x="1944000" y="4104000"/>
          <a:ext cx="8928000" cy="485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2">
            <a:extLst>
              <a:ext uri="{FF2B5EF4-FFF2-40B4-BE49-F238E27FC236}">
                <a16:creationId xmlns:a16="http://schemas.microsoft.com/office/drawing/2014/main" id="{31F470A6-04AE-7F6F-CB1B-880D02EBA91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115800" y="4780241"/>
            <a:ext cx="4147758" cy="414775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2">
            <a:extLst>
              <a:ext uri="{FF2B5EF4-FFF2-40B4-BE49-F238E27FC236}">
                <a16:creationId xmlns:a16="http://schemas.microsoft.com/office/drawing/2014/main" id="{BF225560-036A-2776-0E90-3492389B1496}"/>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3. Delivering an idea pitch </a:t>
            </a:r>
          </a:p>
        </p:txBody>
      </p:sp>
    </p:spTree>
    <p:extLst>
      <p:ext uri="{BB962C8B-B14F-4D97-AF65-F5344CB8AC3E}">
        <p14:creationId xmlns:p14="http://schemas.microsoft.com/office/powerpoint/2010/main" val="588101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763B4D-2C66-8E94-75FD-62194475DC37}"/>
              </a:ext>
            </a:extLst>
          </p:cNvPr>
          <p:cNvSpPr txBox="1"/>
          <p:nvPr/>
        </p:nvSpPr>
        <p:spPr>
          <a:xfrm>
            <a:off x="1296000" y="2304000"/>
            <a:ext cx="15967364"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3.3. Dealing with Pitch Failure</a:t>
            </a:r>
          </a:p>
        </p:txBody>
      </p:sp>
      <p:sp>
        <p:nvSpPr>
          <p:cNvPr id="3" name="CuadroTexto 2">
            <a:extLst>
              <a:ext uri="{FF2B5EF4-FFF2-40B4-BE49-F238E27FC236}">
                <a16:creationId xmlns:a16="http://schemas.microsoft.com/office/drawing/2014/main" id="{78A663DF-3B83-253B-B291-BC273B6C0410}"/>
              </a:ext>
            </a:extLst>
          </p:cNvPr>
          <p:cNvSpPr txBox="1"/>
          <p:nvPr/>
        </p:nvSpPr>
        <p:spPr>
          <a:xfrm>
            <a:off x="1295400" y="3384000"/>
            <a:ext cx="8001000" cy="523220"/>
          </a:xfrm>
          <a:prstGeom prst="rect">
            <a:avLst/>
          </a:prstGeom>
          <a:noFill/>
        </p:spPr>
        <p:txBody>
          <a:bodyPr wrap="square" rtlCol="0">
            <a:noAutofit/>
          </a:bodyPr>
          <a:lstStyle/>
          <a:p>
            <a:r>
              <a:rPr lang="en-US" sz="2400" b="1" dirty="0">
                <a:latin typeface="Helvetica Neue"/>
                <a:ea typeface="Microsoft Sans Serif" panose="020B0604020202020204" pitchFamily="34" charset="0"/>
                <a:cs typeface="Microsoft Sans Serif" panose="020B0604020202020204" pitchFamily="34" charset="0"/>
              </a:rPr>
              <a:t>How to deal with the pitch failure?</a:t>
            </a:r>
          </a:p>
        </p:txBody>
      </p:sp>
      <p:graphicFrame>
        <p:nvGraphicFramePr>
          <p:cNvPr id="6" name="Diagram 5">
            <a:extLst>
              <a:ext uri="{FF2B5EF4-FFF2-40B4-BE49-F238E27FC236}">
                <a16:creationId xmlns:a16="http://schemas.microsoft.com/office/drawing/2014/main" id="{64456CC6-4FAA-B485-C6B7-9410990D72BA}"/>
              </a:ext>
            </a:extLst>
          </p:cNvPr>
          <p:cNvGraphicFramePr/>
          <p:nvPr>
            <p:extLst>
              <p:ext uri="{D42A27DB-BD31-4B8C-83A1-F6EECF244321}">
                <p14:modId xmlns:p14="http://schemas.microsoft.com/office/powerpoint/2010/main" val="3623584116"/>
              </p:ext>
            </p:extLst>
          </p:nvPr>
        </p:nvGraphicFramePr>
        <p:xfrm>
          <a:off x="1296000" y="4104000"/>
          <a:ext cx="15696000" cy="44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2">
            <a:extLst>
              <a:ext uri="{FF2B5EF4-FFF2-40B4-BE49-F238E27FC236}">
                <a16:creationId xmlns:a16="http://schemas.microsoft.com/office/drawing/2014/main" id="{07011D23-C866-C5D6-26BE-30FA7B361C75}"/>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3. Delivering an idea pitch </a:t>
            </a:r>
          </a:p>
        </p:txBody>
      </p:sp>
    </p:spTree>
    <p:extLst>
      <p:ext uri="{BB962C8B-B14F-4D97-AF65-F5344CB8AC3E}">
        <p14:creationId xmlns:p14="http://schemas.microsoft.com/office/powerpoint/2010/main" val="1475555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60E8CE8-475C-0CF7-6EF0-892B466B3ABA}"/>
              </a:ext>
            </a:extLst>
          </p:cNvPr>
          <p:cNvSpPr/>
          <p:nvPr/>
        </p:nvSpPr>
        <p:spPr>
          <a:xfrm>
            <a:off x="9396000" y="1368000"/>
            <a:ext cx="7740000" cy="2448000"/>
          </a:xfrm>
          <a:prstGeom prst="snip2DiagRect">
            <a:avLst/>
          </a:prstGeom>
          <a:ln w="28575">
            <a:solidFill>
              <a:srgbClr val="4D94B7"/>
            </a:solidFill>
          </a:ln>
        </p:spPr>
        <p:txBody>
          <a:bodyPr wrap="square">
            <a:noAutofit/>
          </a:bodyPr>
          <a:lstStyle/>
          <a:p>
            <a:pPr marL="363538" indent="-363538">
              <a:defRPr/>
            </a:pPr>
            <a:r>
              <a:rPr lang="en-US" altLang="es-ES" sz="2400" b="1" dirty="0">
                <a:latin typeface="Helvetica Neue"/>
                <a:ea typeface="Microsoft Sans Serif" panose="020B0604020202020204" pitchFamily="34" charset="0"/>
                <a:cs typeface="Microsoft Sans Serif" panose="020B0604020202020204" pitchFamily="34" charset="0"/>
              </a:rPr>
              <a:t>3. The elevator pitch lasts:</a:t>
            </a:r>
          </a:p>
          <a:p>
            <a:pPr>
              <a:defRPr/>
            </a:pPr>
            <a:endParaRPr lang="en-US" altLang="es-E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about 30 to 60 seconds </a:t>
            </a: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between 3 and 10 minutes</a:t>
            </a: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about 30 minutes</a:t>
            </a:r>
          </a:p>
          <a:p>
            <a:pPr>
              <a:defRPr/>
            </a:pPr>
            <a:endParaRPr lang="en-US" altLang="es-ES" sz="2400" dirty="0">
              <a:latin typeface="Helvetica Neue"/>
              <a:ea typeface="Microsoft Sans Serif" panose="020B0604020202020204" pitchFamily="34" charset="0"/>
              <a:cs typeface="Microsoft Sans Serif" panose="020B0604020202020204" pitchFamily="34" charset="0"/>
            </a:endParaRPr>
          </a:p>
        </p:txBody>
      </p:sp>
      <p:sp>
        <p:nvSpPr>
          <p:cNvPr id="7" name="Rectángulo 6">
            <a:extLst>
              <a:ext uri="{FF2B5EF4-FFF2-40B4-BE49-F238E27FC236}">
                <a16:creationId xmlns:a16="http://schemas.microsoft.com/office/drawing/2014/main" id="{8FF09CAC-0BB2-4D89-DCC3-82680B21E194}"/>
              </a:ext>
            </a:extLst>
          </p:cNvPr>
          <p:cNvSpPr/>
          <p:nvPr/>
        </p:nvSpPr>
        <p:spPr>
          <a:xfrm>
            <a:off x="9396000" y="3996000"/>
            <a:ext cx="7740000" cy="2448000"/>
          </a:xfrm>
          <a:prstGeom prst="snip2DiagRect">
            <a:avLst/>
          </a:prstGeom>
          <a:ln w="28575">
            <a:solidFill>
              <a:srgbClr val="4D94B7"/>
            </a:solidFill>
          </a:ln>
        </p:spPr>
        <p:txBody>
          <a:bodyPr wrap="square">
            <a:noAutofit/>
          </a:bodyPr>
          <a:lstStyle/>
          <a:p>
            <a:pPr marL="363538" indent="-363538">
              <a:defRPr/>
            </a:pPr>
            <a:r>
              <a:rPr lang="en-US" altLang="es-ES" sz="2400" b="1" dirty="0">
                <a:latin typeface="Helvetica Neue"/>
                <a:ea typeface="Microsoft Sans Serif" panose="020B0604020202020204" pitchFamily="34" charset="0"/>
                <a:cs typeface="Microsoft Sans Serif" panose="020B0604020202020204" pitchFamily="34" charset="0"/>
              </a:rPr>
              <a:t>4. What steps can you take to make your pitch successful?</a:t>
            </a:r>
          </a:p>
          <a:p>
            <a:pPr>
              <a:defRPr/>
            </a:pPr>
            <a:endParaRPr lang="en-US" altLang="es-E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Preparing a comprehensive presentation</a:t>
            </a: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Preparing and practicing your pitch</a:t>
            </a: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Come up with an idea spontaneously</a:t>
            </a:r>
          </a:p>
        </p:txBody>
      </p:sp>
      <p:sp>
        <p:nvSpPr>
          <p:cNvPr id="9" name="CuadroTexto 8">
            <a:extLst>
              <a:ext uri="{FF2B5EF4-FFF2-40B4-BE49-F238E27FC236}">
                <a16:creationId xmlns:a16="http://schemas.microsoft.com/office/drawing/2014/main" id="{26AAD8DB-6299-CDF1-3828-A4A1DBC1C95B}"/>
              </a:ext>
            </a:extLst>
          </p:cNvPr>
          <p:cNvSpPr txBox="1"/>
          <p:nvPr/>
        </p:nvSpPr>
        <p:spPr>
          <a:xfrm>
            <a:off x="1296000" y="1548000"/>
            <a:ext cx="6516165" cy="830997"/>
          </a:xfrm>
          <a:prstGeom prst="rect">
            <a:avLst/>
          </a:prstGeom>
          <a:noFill/>
        </p:spPr>
        <p:txBody>
          <a:bodyPr wrap="square" rtlCol="0">
            <a:noAutofit/>
          </a:bodyPr>
          <a:lstStyle/>
          <a:p>
            <a:r>
              <a:rPr lang="en-US" sz="4800" b="1" dirty="0">
                <a:solidFill>
                  <a:srgbClr val="4D94B7"/>
                </a:solidFill>
                <a:latin typeface="Helvetica Neue"/>
                <a:ea typeface="Microsoft Sans Serif" panose="020B0604020202020204" pitchFamily="34" charset="0"/>
                <a:cs typeface="Microsoft Sans Serif" panose="020B0604020202020204" pitchFamily="34" charset="0"/>
              </a:rPr>
              <a:t>Test your knowledge!</a:t>
            </a:r>
          </a:p>
        </p:txBody>
      </p:sp>
      <p:sp>
        <p:nvSpPr>
          <p:cNvPr id="10" name="CuadroTexto 9">
            <a:extLst>
              <a:ext uri="{FF2B5EF4-FFF2-40B4-BE49-F238E27FC236}">
                <a16:creationId xmlns:a16="http://schemas.microsoft.com/office/drawing/2014/main" id="{A7EDECE6-C391-5AA9-FE1E-6EC516B76B63}"/>
              </a:ext>
            </a:extLst>
          </p:cNvPr>
          <p:cNvSpPr txBox="1"/>
          <p:nvPr/>
        </p:nvSpPr>
        <p:spPr>
          <a:xfrm>
            <a:off x="1296000" y="2304000"/>
            <a:ext cx="7329600" cy="954107"/>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Please answer the following questions:</a:t>
            </a:r>
          </a:p>
        </p:txBody>
      </p:sp>
      <p:sp>
        <p:nvSpPr>
          <p:cNvPr id="11" name="Rectángulo 10">
            <a:extLst>
              <a:ext uri="{FF2B5EF4-FFF2-40B4-BE49-F238E27FC236}">
                <a16:creationId xmlns:a16="http://schemas.microsoft.com/office/drawing/2014/main" id="{50E6530B-6B12-2FE3-B437-DB6FE55C1480}"/>
              </a:ext>
            </a:extLst>
          </p:cNvPr>
          <p:cNvSpPr/>
          <p:nvPr/>
        </p:nvSpPr>
        <p:spPr>
          <a:xfrm>
            <a:off x="1296000" y="3384000"/>
            <a:ext cx="7740000" cy="2448000"/>
          </a:xfrm>
          <a:prstGeom prst="snip2DiagRect">
            <a:avLst/>
          </a:prstGeom>
          <a:ln w="28575">
            <a:solidFill>
              <a:srgbClr val="4D94B7"/>
            </a:solidFill>
          </a:ln>
        </p:spPr>
        <p:txBody>
          <a:bodyPr wrap="square">
            <a:noAutofit/>
          </a:bodyPr>
          <a:lstStyle/>
          <a:p>
            <a:pPr marL="363538" indent="-363538">
              <a:defRPr/>
            </a:pPr>
            <a:r>
              <a:rPr lang="en-US" altLang="es-ES" sz="2400" b="1" dirty="0">
                <a:latin typeface="Helvetica Neue"/>
                <a:ea typeface="Microsoft Sans Serif" panose="020B0604020202020204" pitchFamily="34" charset="0"/>
                <a:cs typeface="Microsoft Sans Serif" panose="020B0604020202020204" pitchFamily="34" charset="0"/>
              </a:rPr>
              <a:t>1. To be effective, a pitch must convey:</a:t>
            </a:r>
          </a:p>
          <a:p>
            <a:pPr>
              <a:defRPr/>
            </a:pPr>
            <a:endParaRPr lang="en-US" altLang="es-E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a detailed message</a:t>
            </a: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a complex message</a:t>
            </a: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a concise message</a:t>
            </a:r>
          </a:p>
          <a:p>
            <a:pPr>
              <a:defRPr/>
            </a:pPr>
            <a:endParaRPr lang="en-US" altLang="es-ES" sz="2400" dirty="0">
              <a:latin typeface="Helvetica Neue"/>
              <a:ea typeface="Microsoft Sans Serif" panose="020B0604020202020204" pitchFamily="34" charset="0"/>
              <a:cs typeface="Microsoft Sans Serif" panose="020B0604020202020204" pitchFamily="34" charset="0"/>
            </a:endParaRPr>
          </a:p>
        </p:txBody>
      </p:sp>
      <p:sp>
        <p:nvSpPr>
          <p:cNvPr id="14" name="Rectángulo 13">
            <a:extLst>
              <a:ext uri="{FF2B5EF4-FFF2-40B4-BE49-F238E27FC236}">
                <a16:creationId xmlns:a16="http://schemas.microsoft.com/office/drawing/2014/main" id="{F388E2A2-651A-B13A-BF81-EF89824635A0}"/>
              </a:ext>
            </a:extLst>
          </p:cNvPr>
          <p:cNvSpPr/>
          <p:nvPr/>
        </p:nvSpPr>
        <p:spPr>
          <a:xfrm>
            <a:off x="9396000" y="6624000"/>
            <a:ext cx="7740000" cy="2448000"/>
          </a:xfrm>
          <a:prstGeom prst="snip2DiagRect">
            <a:avLst/>
          </a:prstGeom>
          <a:ln w="28575">
            <a:solidFill>
              <a:srgbClr val="4D94B7"/>
            </a:solidFill>
          </a:ln>
        </p:spPr>
        <p:txBody>
          <a:bodyPr wrap="square">
            <a:noAutofit/>
          </a:bodyPr>
          <a:lstStyle/>
          <a:p>
            <a:pPr marL="363538" indent="-363538">
              <a:defRPr/>
            </a:pPr>
            <a:r>
              <a:rPr lang="en-US" altLang="es-ES" sz="2400" b="1" dirty="0">
                <a:latin typeface="Helvetica Neue"/>
                <a:ea typeface="Microsoft Sans Serif" panose="020B0604020202020204" pitchFamily="34" charset="0"/>
                <a:cs typeface="Microsoft Sans Serif" panose="020B0604020202020204" pitchFamily="34" charset="0"/>
              </a:rPr>
              <a:t>5. How to deal with the pitch failure?</a:t>
            </a:r>
          </a:p>
          <a:p>
            <a:pPr>
              <a:defRPr/>
            </a:pPr>
            <a:endParaRPr lang="en-US" altLang="es-E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Give up on your idea</a:t>
            </a: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Analyze what is the reason of the failure</a:t>
            </a: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Quit because your idea is not accepted</a:t>
            </a:r>
          </a:p>
        </p:txBody>
      </p:sp>
      <p:sp>
        <p:nvSpPr>
          <p:cNvPr id="30" name="Rectángulo 29">
            <a:extLst>
              <a:ext uri="{FF2B5EF4-FFF2-40B4-BE49-F238E27FC236}">
                <a16:creationId xmlns:a16="http://schemas.microsoft.com/office/drawing/2014/main" id="{EFE5BD8F-EBB1-F040-DC3D-47BD1BA62050}"/>
              </a:ext>
            </a:extLst>
          </p:cNvPr>
          <p:cNvSpPr/>
          <p:nvPr/>
        </p:nvSpPr>
        <p:spPr>
          <a:xfrm>
            <a:off x="1296000" y="6012000"/>
            <a:ext cx="7740000" cy="2448000"/>
          </a:xfrm>
          <a:prstGeom prst="snip2DiagRect">
            <a:avLst/>
          </a:prstGeom>
          <a:ln w="28575">
            <a:solidFill>
              <a:srgbClr val="4D94B7"/>
            </a:solidFill>
          </a:ln>
        </p:spPr>
        <p:txBody>
          <a:bodyPr wrap="square">
            <a:noAutofit/>
          </a:bodyPr>
          <a:lstStyle/>
          <a:p>
            <a:pPr marL="363538" indent="-363538">
              <a:defRPr/>
            </a:pPr>
            <a:r>
              <a:rPr lang="en-US" altLang="es-ES" sz="2400" b="1" dirty="0">
                <a:latin typeface="Helvetica Neue"/>
                <a:ea typeface="Microsoft Sans Serif" panose="020B0604020202020204" pitchFamily="34" charset="0"/>
                <a:cs typeface="Microsoft Sans Serif" panose="020B0604020202020204" pitchFamily="34" charset="0"/>
              </a:rPr>
              <a:t>2. What can help you get your boss to accept your idea?</a:t>
            </a:r>
          </a:p>
          <a:p>
            <a:pPr>
              <a:defRPr/>
            </a:pPr>
            <a:endParaRPr lang="en-US" altLang="es-ES" sz="2400" b="1"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Speak in subordinate language</a:t>
            </a: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Don’t ask for advice and guidance </a:t>
            </a: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Invite your boss to a shared discussion</a:t>
            </a:r>
          </a:p>
          <a:p>
            <a:pPr>
              <a:defRPr/>
            </a:pPr>
            <a:endParaRPr lang="en-US" altLang="es-ES" sz="2400" dirty="0">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175380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60E8CE8-475C-0CF7-6EF0-892B466B3ABA}"/>
              </a:ext>
            </a:extLst>
          </p:cNvPr>
          <p:cNvSpPr/>
          <p:nvPr/>
        </p:nvSpPr>
        <p:spPr>
          <a:xfrm>
            <a:off x="9396000" y="1368000"/>
            <a:ext cx="7740000" cy="2448000"/>
          </a:xfrm>
          <a:prstGeom prst="snip2DiagRect">
            <a:avLst/>
          </a:prstGeom>
          <a:ln w="28575">
            <a:solidFill>
              <a:srgbClr val="4D94B7"/>
            </a:solidFill>
          </a:ln>
        </p:spPr>
        <p:txBody>
          <a:bodyPr wrap="square">
            <a:noAutofit/>
          </a:bodyPr>
          <a:lstStyle/>
          <a:p>
            <a:pPr marL="363538" indent="-363538">
              <a:defRPr/>
            </a:pPr>
            <a:r>
              <a:rPr lang="en-US" altLang="es-ES" sz="2400" b="1" dirty="0">
                <a:latin typeface="Helvetica Neue"/>
                <a:ea typeface="Microsoft Sans Serif" panose="020B0604020202020204" pitchFamily="34" charset="0"/>
                <a:cs typeface="Microsoft Sans Serif" panose="020B0604020202020204" pitchFamily="34" charset="0"/>
              </a:rPr>
              <a:t>3. The elevator pitch lasts:</a:t>
            </a:r>
          </a:p>
          <a:p>
            <a:pPr>
              <a:defRPr/>
            </a:pPr>
            <a:endParaRPr lang="en-US" altLang="es-E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b="1" dirty="0">
                <a:latin typeface="Helvetica Neue"/>
                <a:ea typeface="Microsoft Sans Serif" panose="020B0604020202020204" pitchFamily="34" charset="0"/>
                <a:cs typeface="Microsoft Sans Serif" panose="020B0604020202020204" pitchFamily="34" charset="0"/>
              </a:rPr>
              <a:t>about 30 to 60 seconds </a:t>
            </a: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between 3 and 10 minutes</a:t>
            </a: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about 30 minutes</a:t>
            </a:r>
          </a:p>
          <a:p>
            <a:pPr>
              <a:defRPr/>
            </a:pPr>
            <a:endParaRPr lang="en-US" altLang="es-ES" sz="2400" dirty="0">
              <a:latin typeface="Helvetica Neue"/>
              <a:ea typeface="Microsoft Sans Serif" panose="020B0604020202020204" pitchFamily="34" charset="0"/>
              <a:cs typeface="Microsoft Sans Serif" panose="020B0604020202020204" pitchFamily="34" charset="0"/>
            </a:endParaRPr>
          </a:p>
        </p:txBody>
      </p:sp>
      <p:sp>
        <p:nvSpPr>
          <p:cNvPr id="7" name="Rectángulo 6">
            <a:extLst>
              <a:ext uri="{FF2B5EF4-FFF2-40B4-BE49-F238E27FC236}">
                <a16:creationId xmlns:a16="http://schemas.microsoft.com/office/drawing/2014/main" id="{8FF09CAC-0BB2-4D89-DCC3-82680B21E194}"/>
              </a:ext>
            </a:extLst>
          </p:cNvPr>
          <p:cNvSpPr/>
          <p:nvPr/>
        </p:nvSpPr>
        <p:spPr>
          <a:xfrm>
            <a:off x="9396000" y="3996000"/>
            <a:ext cx="7740000" cy="2448000"/>
          </a:xfrm>
          <a:prstGeom prst="snip2DiagRect">
            <a:avLst/>
          </a:prstGeom>
          <a:ln w="28575">
            <a:solidFill>
              <a:srgbClr val="4D94B7"/>
            </a:solidFill>
          </a:ln>
        </p:spPr>
        <p:txBody>
          <a:bodyPr wrap="square">
            <a:noAutofit/>
          </a:bodyPr>
          <a:lstStyle/>
          <a:p>
            <a:pPr marL="363538" indent="-363538">
              <a:defRPr/>
            </a:pPr>
            <a:r>
              <a:rPr lang="en-US" altLang="es-ES" sz="2400" b="1" dirty="0">
                <a:latin typeface="Helvetica Neue"/>
                <a:ea typeface="Microsoft Sans Serif" panose="020B0604020202020204" pitchFamily="34" charset="0"/>
                <a:cs typeface="Microsoft Sans Serif" panose="020B0604020202020204" pitchFamily="34" charset="0"/>
              </a:rPr>
              <a:t>4. What steps can you take to make your pitch successful?</a:t>
            </a:r>
          </a:p>
          <a:p>
            <a:pPr>
              <a:defRPr/>
            </a:pPr>
            <a:endParaRPr lang="en-US" altLang="es-E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Preparing a comprehensive presentation</a:t>
            </a:r>
          </a:p>
          <a:p>
            <a:pPr marL="342900" indent="-342900">
              <a:buBlip>
                <a:blip r:embed="rId2"/>
              </a:buBlip>
              <a:defRPr/>
            </a:pPr>
            <a:r>
              <a:rPr lang="en-US" altLang="es-ES" sz="2200" b="1" dirty="0">
                <a:latin typeface="Helvetica Neue"/>
                <a:ea typeface="Microsoft Sans Serif" panose="020B0604020202020204" pitchFamily="34" charset="0"/>
                <a:cs typeface="Microsoft Sans Serif" panose="020B0604020202020204" pitchFamily="34" charset="0"/>
              </a:rPr>
              <a:t>Preparing and practicing your pitch</a:t>
            </a: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Come up with an idea spontaneously</a:t>
            </a:r>
          </a:p>
        </p:txBody>
      </p:sp>
      <p:sp>
        <p:nvSpPr>
          <p:cNvPr id="9" name="CuadroTexto 8">
            <a:extLst>
              <a:ext uri="{FF2B5EF4-FFF2-40B4-BE49-F238E27FC236}">
                <a16:creationId xmlns:a16="http://schemas.microsoft.com/office/drawing/2014/main" id="{26AAD8DB-6299-CDF1-3828-A4A1DBC1C95B}"/>
              </a:ext>
            </a:extLst>
          </p:cNvPr>
          <p:cNvSpPr txBox="1"/>
          <p:nvPr/>
        </p:nvSpPr>
        <p:spPr>
          <a:xfrm>
            <a:off x="1296000" y="1548000"/>
            <a:ext cx="6516165" cy="830997"/>
          </a:xfrm>
          <a:prstGeom prst="rect">
            <a:avLst/>
          </a:prstGeom>
          <a:noFill/>
        </p:spPr>
        <p:txBody>
          <a:bodyPr wrap="square" rtlCol="0">
            <a:noAutofit/>
          </a:bodyPr>
          <a:lstStyle/>
          <a:p>
            <a:r>
              <a:rPr lang="en-US" sz="4800" b="1" dirty="0">
                <a:solidFill>
                  <a:srgbClr val="4D94B7"/>
                </a:solidFill>
                <a:latin typeface="Helvetica Neue"/>
                <a:ea typeface="Microsoft Sans Serif" panose="020B0604020202020204" pitchFamily="34" charset="0"/>
                <a:cs typeface="Microsoft Sans Serif" panose="020B0604020202020204" pitchFamily="34" charset="0"/>
              </a:rPr>
              <a:t>Test your knowledge!</a:t>
            </a:r>
          </a:p>
        </p:txBody>
      </p:sp>
      <p:sp>
        <p:nvSpPr>
          <p:cNvPr id="10" name="CuadroTexto 9">
            <a:extLst>
              <a:ext uri="{FF2B5EF4-FFF2-40B4-BE49-F238E27FC236}">
                <a16:creationId xmlns:a16="http://schemas.microsoft.com/office/drawing/2014/main" id="{A7EDECE6-C391-5AA9-FE1E-6EC516B76B63}"/>
              </a:ext>
            </a:extLst>
          </p:cNvPr>
          <p:cNvSpPr txBox="1"/>
          <p:nvPr/>
        </p:nvSpPr>
        <p:spPr>
          <a:xfrm>
            <a:off x="1296000" y="2304000"/>
            <a:ext cx="7329600" cy="954107"/>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Solution:</a:t>
            </a:r>
          </a:p>
        </p:txBody>
      </p:sp>
      <p:sp>
        <p:nvSpPr>
          <p:cNvPr id="11" name="Rectángulo 10">
            <a:extLst>
              <a:ext uri="{FF2B5EF4-FFF2-40B4-BE49-F238E27FC236}">
                <a16:creationId xmlns:a16="http://schemas.microsoft.com/office/drawing/2014/main" id="{50E6530B-6B12-2FE3-B437-DB6FE55C1480}"/>
              </a:ext>
            </a:extLst>
          </p:cNvPr>
          <p:cNvSpPr/>
          <p:nvPr/>
        </p:nvSpPr>
        <p:spPr>
          <a:xfrm>
            <a:off x="1296000" y="3384000"/>
            <a:ext cx="7740000" cy="2448000"/>
          </a:xfrm>
          <a:prstGeom prst="snip2DiagRect">
            <a:avLst/>
          </a:prstGeom>
          <a:ln w="28575">
            <a:solidFill>
              <a:srgbClr val="4D94B7"/>
            </a:solidFill>
          </a:ln>
        </p:spPr>
        <p:txBody>
          <a:bodyPr wrap="square">
            <a:noAutofit/>
          </a:bodyPr>
          <a:lstStyle/>
          <a:p>
            <a:pPr marL="363538" indent="-363538">
              <a:defRPr/>
            </a:pPr>
            <a:r>
              <a:rPr lang="en-US" altLang="es-ES" sz="2400" b="1" dirty="0">
                <a:latin typeface="Helvetica Neue"/>
                <a:ea typeface="Microsoft Sans Serif" panose="020B0604020202020204" pitchFamily="34" charset="0"/>
                <a:cs typeface="Microsoft Sans Serif" panose="020B0604020202020204" pitchFamily="34" charset="0"/>
              </a:rPr>
              <a:t>1. To be effective, a pitch must convey:</a:t>
            </a:r>
          </a:p>
          <a:p>
            <a:pPr>
              <a:defRPr/>
            </a:pPr>
            <a:endParaRPr lang="en-US" altLang="es-E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a detailed message</a:t>
            </a: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a complex message</a:t>
            </a:r>
          </a:p>
          <a:p>
            <a:pPr marL="342900" indent="-342900">
              <a:buBlip>
                <a:blip r:embed="rId2"/>
              </a:buBlip>
              <a:defRPr/>
            </a:pPr>
            <a:r>
              <a:rPr lang="en-US" altLang="es-ES" sz="2200" b="1" dirty="0">
                <a:latin typeface="Helvetica Neue"/>
                <a:ea typeface="Microsoft Sans Serif" panose="020B0604020202020204" pitchFamily="34" charset="0"/>
                <a:cs typeface="Microsoft Sans Serif" panose="020B0604020202020204" pitchFamily="34" charset="0"/>
              </a:rPr>
              <a:t>a concise message</a:t>
            </a:r>
          </a:p>
          <a:p>
            <a:pPr>
              <a:defRPr/>
            </a:pPr>
            <a:endParaRPr lang="en-US" altLang="es-ES" sz="2400" dirty="0">
              <a:latin typeface="Helvetica Neue"/>
              <a:ea typeface="Microsoft Sans Serif" panose="020B0604020202020204" pitchFamily="34" charset="0"/>
              <a:cs typeface="Microsoft Sans Serif" panose="020B0604020202020204" pitchFamily="34" charset="0"/>
            </a:endParaRPr>
          </a:p>
        </p:txBody>
      </p:sp>
      <p:sp>
        <p:nvSpPr>
          <p:cNvPr id="14" name="Rectángulo 13">
            <a:extLst>
              <a:ext uri="{FF2B5EF4-FFF2-40B4-BE49-F238E27FC236}">
                <a16:creationId xmlns:a16="http://schemas.microsoft.com/office/drawing/2014/main" id="{F388E2A2-651A-B13A-BF81-EF89824635A0}"/>
              </a:ext>
            </a:extLst>
          </p:cNvPr>
          <p:cNvSpPr/>
          <p:nvPr/>
        </p:nvSpPr>
        <p:spPr>
          <a:xfrm>
            <a:off x="9396000" y="6624000"/>
            <a:ext cx="7740000" cy="2448000"/>
          </a:xfrm>
          <a:prstGeom prst="snip2DiagRect">
            <a:avLst/>
          </a:prstGeom>
          <a:ln w="28575">
            <a:solidFill>
              <a:srgbClr val="4D94B7"/>
            </a:solidFill>
          </a:ln>
        </p:spPr>
        <p:txBody>
          <a:bodyPr wrap="square">
            <a:noAutofit/>
          </a:bodyPr>
          <a:lstStyle/>
          <a:p>
            <a:pPr marL="363538" indent="-363538">
              <a:defRPr/>
            </a:pPr>
            <a:r>
              <a:rPr lang="en-US" altLang="es-ES" sz="2400" b="1" dirty="0">
                <a:latin typeface="Helvetica Neue"/>
                <a:ea typeface="Microsoft Sans Serif" panose="020B0604020202020204" pitchFamily="34" charset="0"/>
                <a:cs typeface="Microsoft Sans Serif" panose="020B0604020202020204" pitchFamily="34" charset="0"/>
              </a:rPr>
              <a:t>5. How to deal with the pitch failure?</a:t>
            </a:r>
          </a:p>
          <a:p>
            <a:pPr>
              <a:defRPr/>
            </a:pPr>
            <a:endParaRPr lang="en-US" altLang="es-E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Give up on your idea</a:t>
            </a:r>
          </a:p>
          <a:p>
            <a:pPr marL="342900" indent="-342900">
              <a:buBlip>
                <a:blip r:embed="rId2"/>
              </a:buBlip>
              <a:defRPr/>
            </a:pPr>
            <a:r>
              <a:rPr lang="en-US" altLang="es-ES" sz="2200" b="1" dirty="0">
                <a:latin typeface="Helvetica Neue"/>
                <a:ea typeface="Microsoft Sans Serif" panose="020B0604020202020204" pitchFamily="34" charset="0"/>
                <a:cs typeface="Microsoft Sans Serif" panose="020B0604020202020204" pitchFamily="34" charset="0"/>
              </a:rPr>
              <a:t>Analyze what is the reason of the failure</a:t>
            </a: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Quit because your idea is not accepted</a:t>
            </a:r>
          </a:p>
        </p:txBody>
      </p:sp>
      <p:sp>
        <p:nvSpPr>
          <p:cNvPr id="30" name="Rectángulo 29">
            <a:extLst>
              <a:ext uri="{FF2B5EF4-FFF2-40B4-BE49-F238E27FC236}">
                <a16:creationId xmlns:a16="http://schemas.microsoft.com/office/drawing/2014/main" id="{EFE5BD8F-EBB1-F040-DC3D-47BD1BA62050}"/>
              </a:ext>
            </a:extLst>
          </p:cNvPr>
          <p:cNvSpPr/>
          <p:nvPr/>
        </p:nvSpPr>
        <p:spPr>
          <a:xfrm>
            <a:off x="1296000" y="6012000"/>
            <a:ext cx="7740000" cy="2448000"/>
          </a:xfrm>
          <a:prstGeom prst="snip2DiagRect">
            <a:avLst/>
          </a:prstGeom>
          <a:ln w="28575">
            <a:solidFill>
              <a:srgbClr val="4D94B7"/>
            </a:solidFill>
          </a:ln>
        </p:spPr>
        <p:txBody>
          <a:bodyPr wrap="square">
            <a:noAutofit/>
          </a:bodyPr>
          <a:lstStyle/>
          <a:p>
            <a:pPr marL="363538" indent="-363538">
              <a:defRPr/>
            </a:pPr>
            <a:r>
              <a:rPr lang="en-US" altLang="es-ES" sz="2400" b="1" dirty="0">
                <a:latin typeface="Helvetica Neue"/>
                <a:ea typeface="Microsoft Sans Serif" panose="020B0604020202020204" pitchFamily="34" charset="0"/>
                <a:cs typeface="Microsoft Sans Serif" panose="020B0604020202020204" pitchFamily="34" charset="0"/>
              </a:rPr>
              <a:t>2. What can help you get your boss to accept your idea?</a:t>
            </a:r>
          </a:p>
          <a:p>
            <a:pPr>
              <a:defRPr/>
            </a:pPr>
            <a:endParaRPr lang="en-US" altLang="es-ES" sz="2400" b="1"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Speak in subordinate language</a:t>
            </a:r>
          </a:p>
          <a:p>
            <a:pPr marL="342900" indent="-342900">
              <a:buBlip>
                <a:blip r:embed="rId2"/>
              </a:buBlip>
              <a:defRPr/>
            </a:pPr>
            <a:r>
              <a:rPr lang="en-US" altLang="es-ES" sz="2200" dirty="0">
                <a:latin typeface="Helvetica Neue"/>
                <a:ea typeface="Microsoft Sans Serif" panose="020B0604020202020204" pitchFamily="34" charset="0"/>
                <a:cs typeface="Microsoft Sans Serif" panose="020B0604020202020204" pitchFamily="34" charset="0"/>
              </a:rPr>
              <a:t>Don’t ask for advice and guidance </a:t>
            </a:r>
          </a:p>
          <a:p>
            <a:pPr marL="342900" indent="-342900">
              <a:buBlip>
                <a:blip r:embed="rId2"/>
              </a:buBlip>
              <a:defRPr/>
            </a:pPr>
            <a:r>
              <a:rPr lang="en-US" altLang="es-ES" sz="2200" b="1" dirty="0">
                <a:latin typeface="Helvetica Neue"/>
                <a:ea typeface="Microsoft Sans Serif" panose="020B0604020202020204" pitchFamily="34" charset="0"/>
                <a:cs typeface="Microsoft Sans Serif" panose="020B0604020202020204" pitchFamily="34" charset="0"/>
              </a:rPr>
              <a:t>Invite your boss to a shared discussion</a:t>
            </a:r>
          </a:p>
          <a:p>
            <a:pPr>
              <a:defRPr/>
            </a:pPr>
            <a:endParaRPr lang="en-US" altLang="es-ES" sz="2400" dirty="0">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235466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DB84E59-BEE2-6728-DC07-0140C0B13519}"/>
              </a:ext>
            </a:extLst>
          </p:cNvPr>
          <p:cNvSpPr txBox="1"/>
          <p:nvPr/>
        </p:nvSpPr>
        <p:spPr>
          <a:xfrm>
            <a:off x="1295400" y="1548000"/>
            <a:ext cx="3894431" cy="830997"/>
          </a:xfrm>
          <a:prstGeom prst="rect">
            <a:avLst/>
          </a:prstGeom>
          <a:noFill/>
        </p:spPr>
        <p:txBody>
          <a:bodyPr wrap="square" rtlCol="0">
            <a:noAutofit/>
          </a:bodyPr>
          <a:lstStyle/>
          <a:p>
            <a:r>
              <a:rPr lang="en-US" sz="4800" b="1" dirty="0">
                <a:solidFill>
                  <a:srgbClr val="4D94B7"/>
                </a:solidFill>
                <a:latin typeface="Helvetica Neue"/>
                <a:ea typeface="Microsoft Sans Serif" panose="020B0604020202020204" pitchFamily="34" charset="0"/>
                <a:cs typeface="Microsoft Sans Serif" panose="020B0604020202020204" pitchFamily="34" charset="0"/>
              </a:rPr>
              <a:t>Summing up</a:t>
            </a:r>
          </a:p>
        </p:txBody>
      </p:sp>
      <p:pic>
        <p:nvPicPr>
          <p:cNvPr id="4" name="Picture 2">
            <a:extLst>
              <a:ext uri="{FF2B5EF4-FFF2-40B4-BE49-F238E27FC236}">
                <a16:creationId xmlns:a16="http://schemas.microsoft.com/office/drawing/2014/main" id="{F5617D1E-E52B-5160-DEE6-77A75861B16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972800" y="3372231"/>
            <a:ext cx="5601396" cy="5601396"/>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569;p12">
            <a:extLst>
              <a:ext uri="{FF2B5EF4-FFF2-40B4-BE49-F238E27FC236}">
                <a16:creationId xmlns:a16="http://schemas.microsoft.com/office/drawing/2014/main" id="{F3B0D16D-673B-B772-4A28-6043685C3E2C}"/>
              </a:ext>
            </a:extLst>
          </p:cNvPr>
          <p:cNvSpPr txBox="1"/>
          <p:nvPr/>
        </p:nvSpPr>
        <p:spPr>
          <a:xfrm>
            <a:off x="1296000" y="2304000"/>
            <a:ext cx="7032600" cy="52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Well done! Now you know more about:</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8" name="Google Shape;98;p4">
            <a:extLst>
              <a:ext uri="{FF2B5EF4-FFF2-40B4-BE49-F238E27FC236}">
                <a16:creationId xmlns:a16="http://schemas.microsoft.com/office/drawing/2014/main" id="{1FBA094D-311B-D5F7-C139-92292C08D602}"/>
              </a:ext>
            </a:extLst>
          </p:cNvPr>
          <p:cNvSpPr txBox="1"/>
          <p:nvPr/>
        </p:nvSpPr>
        <p:spPr>
          <a:xfrm>
            <a:off x="1295400" y="3384000"/>
            <a:ext cx="9576000" cy="3077725"/>
          </a:xfrm>
          <a:prstGeom prst="rect">
            <a:avLst/>
          </a:prstGeom>
          <a:noFill/>
          <a:ln>
            <a:noFill/>
          </a:ln>
        </p:spPr>
        <p:txBody>
          <a:bodyPr spcFirstLastPara="1" wrap="square" lIns="91425" tIns="45700" rIns="91425" bIns="45700" anchor="t" anchorCtr="0">
            <a:spAutoFit/>
          </a:bodyPr>
          <a:lstStyle/>
          <a:p>
            <a:pPr marL="628650" indent="-628650">
              <a:spcAft>
                <a:spcPts val="1000"/>
              </a:spcAft>
              <a:buClr>
                <a:srgbClr val="000000"/>
              </a:buClr>
              <a:buSzPct val="100000"/>
              <a:buBlip>
                <a:blip r:embed="rId3"/>
              </a:buBlip>
            </a:pPr>
            <a:r>
              <a:rPr lang="en-US" sz="2400" dirty="0">
                <a:latin typeface="Helvetica Neue"/>
                <a:ea typeface="Microsoft Sans Serif" panose="020B0604020202020204" pitchFamily="34" charset="0"/>
                <a:cs typeface="Microsoft Sans Serif" panose="020B0604020202020204" pitchFamily="34" charset="0"/>
              </a:rPr>
              <a:t>Idea pitch</a:t>
            </a:r>
          </a:p>
          <a:p>
            <a:pPr marL="628650" indent="-628650">
              <a:spcAft>
                <a:spcPts val="1000"/>
              </a:spcAft>
              <a:buClr>
                <a:srgbClr val="000000"/>
              </a:buClr>
              <a:buSzPct val="100000"/>
              <a:buBlip>
                <a:blip r:embed="rId3"/>
              </a:buBlip>
            </a:pPr>
            <a:r>
              <a:rPr lang="en-US" sz="2400" dirty="0">
                <a:latin typeface="Helvetica Neue"/>
                <a:ea typeface="Microsoft Sans Serif" panose="020B0604020202020204" pitchFamily="34" charset="0"/>
                <a:cs typeface="Microsoft Sans Serif" panose="020B0604020202020204" pitchFamily="34" charset="0"/>
              </a:rPr>
              <a:t>The elevator pitch, short-form pitch and long-form pitch</a:t>
            </a:r>
          </a:p>
          <a:p>
            <a:pPr marL="628650" indent="-628650">
              <a:spcAft>
                <a:spcPts val="1000"/>
              </a:spcAft>
              <a:buClr>
                <a:srgbClr val="000000"/>
              </a:buClr>
              <a:buSzPct val="100000"/>
              <a:buBlip>
                <a:blip r:embed="rId3"/>
              </a:buBlip>
            </a:pPr>
            <a:r>
              <a:rPr lang="en-US" sz="2400" dirty="0">
                <a:latin typeface="Helvetica Neue"/>
                <a:ea typeface="Microsoft Sans Serif" panose="020B0604020202020204" pitchFamily="34" charset="0"/>
                <a:cs typeface="Microsoft Sans Serif" panose="020B0604020202020204" pitchFamily="34" charset="0"/>
              </a:rPr>
              <a:t>Preparation of the pitch</a:t>
            </a:r>
          </a:p>
          <a:p>
            <a:pPr marL="628650" indent="-628650">
              <a:spcAft>
                <a:spcPts val="1000"/>
              </a:spcAft>
              <a:buClr>
                <a:srgbClr val="000000"/>
              </a:buClr>
              <a:buSzPct val="100000"/>
              <a:buBlip>
                <a:blip r:embed="rId3"/>
              </a:buBlip>
            </a:pPr>
            <a:r>
              <a:rPr lang="en-US" sz="2400" dirty="0">
                <a:latin typeface="Helvetica Neue"/>
                <a:ea typeface="Microsoft Sans Serif" panose="020B0604020202020204" pitchFamily="34" charset="0"/>
                <a:cs typeface="Microsoft Sans Serif" panose="020B0604020202020204" pitchFamily="34" charset="0"/>
              </a:rPr>
              <a:t>Strategies for successful pitch</a:t>
            </a:r>
          </a:p>
          <a:p>
            <a:pPr marL="628650" indent="-628650">
              <a:spcAft>
                <a:spcPts val="1000"/>
              </a:spcAft>
              <a:buClr>
                <a:srgbClr val="000000"/>
              </a:buClr>
              <a:buSzPct val="100000"/>
              <a:buBlip>
                <a:blip r:embed="rId3"/>
              </a:buBlip>
            </a:pPr>
            <a:r>
              <a:rPr lang="en-US" sz="2400" dirty="0">
                <a:latin typeface="Helvetica Neue"/>
                <a:ea typeface="Microsoft Sans Serif" panose="020B0604020202020204" pitchFamily="34" charset="0"/>
                <a:cs typeface="Microsoft Sans Serif" panose="020B0604020202020204" pitchFamily="34" charset="0"/>
              </a:rPr>
              <a:t>Making pitch presentation </a:t>
            </a:r>
          </a:p>
          <a:p>
            <a:pPr marL="628650" indent="-628650">
              <a:spcAft>
                <a:spcPts val="1000"/>
              </a:spcAft>
              <a:buClr>
                <a:srgbClr val="000000"/>
              </a:buClr>
              <a:buSzPct val="100000"/>
              <a:buBlip>
                <a:blip r:embed="rId3"/>
              </a:buBlip>
            </a:pPr>
            <a:r>
              <a:rPr lang="en-US" sz="2400" dirty="0">
                <a:latin typeface="Helvetica Neue"/>
                <a:ea typeface="Microsoft Sans Serif" panose="020B0604020202020204" pitchFamily="34" charset="0"/>
                <a:cs typeface="Microsoft Sans Serif" panose="020B0604020202020204" pitchFamily="34" charset="0"/>
              </a:rPr>
              <a:t>Dealing with the pitch failure</a:t>
            </a:r>
          </a:p>
        </p:txBody>
      </p:sp>
    </p:spTree>
    <p:extLst>
      <p:ext uri="{BB962C8B-B14F-4D97-AF65-F5344CB8AC3E}">
        <p14:creationId xmlns:p14="http://schemas.microsoft.com/office/powerpoint/2010/main" val="3258165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813c7b12cb_4_1"/>
          <p:cNvSpPr txBox="1"/>
          <p:nvPr/>
        </p:nvSpPr>
        <p:spPr>
          <a:xfrm>
            <a:off x="1297172" y="1548000"/>
            <a:ext cx="85716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a:ea typeface="Helvetica Neue"/>
                <a:cs typeface="Helvetica Neue"/>
                <a:sym typeface="Helvetica Neue"/>
              </a:rPr>
              <a:t>Bibliography (1)</a:t>
            </a:r>
            <a:endParaRPr lang="en-US" dirty="0">
              <a:latin typeface="Helvetica Neue"/>
            </a:endParaRPr>
          </a:p>
        </p:txBody>
      </p:sp>
      <p:sp>
        <p:nvSpPr>
          <p:cNvPr id="3" name="Rectángulo 10">
            <a:extLst>
              <a:ext uri="{FF2B5EF4-FFF2-40B4-BE49-F238E27FC236}">
                <a16:creationId xmlns:a16="http://schemas.microsoft.com/office/drawing/2014/main" id="{2502E241-F678-6545-07BC-0D5012F005B6}"/>
              </a:ext>
            </a:extLst>
          </p:cNvPr>
          <p:cNvSpPr/>
          <p:nvPr/>
        </p:nvSpPr>
        <p:spPr>
          <a:xfrm>
            <a:off x="1297172" y="3384000"/>
            <a:ext cx="15840000" cy="5601533"/>
          </a:xfrm>
          <a:prstGeom prst="rect">
            <a:avLst/>
          </a:prstGeom>
          <a:ln>
            <a:noFill/>
          </a:ln>
        </p:spPr>
        <p:txBody>
          <a:bodyPr wrap="square">
            <a:noAutofit/>
          </a:bodyPr>
          <a:lstStyle/>
          <a:p>
            <a:pPr marL="534988" indent="-534988" algn="just">
              <a:spcAft>
                <a:spcPts val="2400"/>
              </a:spcAft>
              <a:buClr>
                <a:srgbClr val="4D94B7"/>
              </a:buClr>
              <a:buSzPct val="105000"/>
              <a:buFont typeface="+mj-lt"/>
              <a:buAutoNum type="arabicParenBoth"/>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Elevator Pitch (Investopedia) </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hlinkClick r:id="rId3"/>
              </a:rPr>
              <a:t>https://www.investopedia.com/terms/e/elevatorpitch.asp</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534988" indent="-534988" algn="just">
              <a:spcAft>
                <a:spcPts val="2400"/>
              </a:spcAft>
              <a:buClr>
                <a:srgbClr val="4D94B7"/>
              </a:buClr>
              <a:buSzPct val="105000"/>
              <a:buFont typeface="+mj-lt"/>
              <a:buAutoNum type="arabicParenBoth"/>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Faust, B., Faust, M. (2006). </a:t>
            </a:r>
            <a:r>
              <a:rPr lang="en-US" altLang="es-ES" sz="2400" i="1" dirty="0">
                <a:latin typeface="Helvetica Neue" panose="020B0604020202020204" charset="0"/>
                <a:ea typeface="Microsoft Sans Serif" panose="020B0604020202020204" pitchFamily="34" charset="0"/>
                <a:cs typeface="Microsoft Sans Serif" panose="020B0604020202020204" pitchFamily="34" charset="0"/>
              </a:rPr>
              <a:t>Pitch Yourself: The Most Effective CV You'll Ever Write. The Best Interview You'll Ever Give. Secure the Job You Really Want</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Pearson Education.</a:t>
            </a:r>
          </a:p>
          <a:p>
            <a:pPr marL="534988" indent="-534988" algn="just">
              <a:spcAft>
                <a:spcPts val="2400"/>
              </a:spcAft>
              <a:buClr>
                <a:srgbClr val="4D94B7"/>
              </a:buClr>
              <a:buSzPct val="105000"/>
              <a:buFont typeface="+mj-lt"/>
              <a:buAutoNum type="arabicParenBoth"/>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How to effectively pitch a business idea (Harvard Business School Online) </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hlinkClick r:id="rId4"/>
              </a:rPr>
              <a:t>https://online.hbs.edu/blog/post/how-to-pitch-a-business-idea</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534988" indent="-534988" algn="just">
              <a:spcAft>
                <a:spcPts val="2400"/>
              </a:spcAft>
              <a:buClr>
                <a:srgbClr val="4D94B7"/>
              </a:buClr>
              <a:buSzPct val="105000"/>
              <a:buFont typeface="+mj-lt"/>
              <a:buAutoNum type="arabicParenBoth"/>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Pitch (The Cambridge Dictionary) </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hlinkClick r:id="rId5"/>
              </a:rPr>
              <a:t>https://dictionary.cambridge.org/dictionary/english/pitch</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534988" indent="-534988" algn="just">
              <a:spcAft>
                <a:spcPts val="2400"/>
              </a:spcAft>
              <a:buClr>
                <a:srgbClr val="4D94B7"/>
              </a:buClr>
              <a:buSzPct val="105000"/>
              <a:buFont typeface="+mj-lt"/>
              <a:buAutoNum type="arabicParenBoth"/>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Santolalla, O. (2020). </a:t>
            </a:r>
            <a:r>
              <a:rPr lang="en-US" altLang="es-ES" sz="2400" i="1" dirty="0">
                <a:latin typeface="Helvetica Neue" panose="020B0604020202020204" charset="0"/>
                <a:ea typeface="Microsoft Sans Serif" panose="020B0604020202020204" pitchFamily="34" charset="0"/>
                <a:cs typeface="Microsoft Sans Serif" panose="020B0604020202020204" pitchFamily="34" charset="0"/>
              </a:rPr>
              <a:t>Rock the Tech Stage How the Best Speakers in Tech Present Ideas and Pitch Products</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Apress Media.</a:t>
            </a:r>
          </a:p>
          <a:p>
            <a:pPr marL="534988" indent="-534988" algn="just">
              <a:spcAft>
                <a:spcPts val="2400"/>
              </a:spcAft>
              <a:buClr>
                <a:srgbClr val="4D94B7"/>
              </a:buClr>
              <a:buSzPct val="105000"/>
              <a:buFont typeface="+mj-lt"/>
              <a:buAutoNum type="arabicParenBoth"/>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Shortcut Edition (2021). </a:t>
            </a:r>
            <a:r>
              <a:rPr lang="en-US" altLang="es-ES" sz="2400" i="1" dirty="0">
                <a:latin typeface="Helvetica Neue" panose="020B0604020202020204" charset="0"/>
                <a:ea typeface="Microsoft Sans Serif" panose="020B0604020202020204" pitchFamily="34" charset="0"/>
                <a:cs typeface="Microsoft Sans Serif" panose="020B0604020202020204" pitchFamily="34" charset="0"/>
              </a:rPr>
              <a:t>SUMMARY - Perfect Pitch: The Art Of Selling Ideas And Winning New Business By Jon Steel</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Shortcut Edition.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0590EAAF-5000-C379-CD06-B7F01886887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39400" y="2740507"/>
            <a:ext cx="6060593" cy="6060593"/>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97;p4">
            <a:extLst>
              <a:ext uri="{FF2B5EF4-FFF2-40B4-BE49-F238E27FC236}">
                <a16:creationId xmlns:a16="http://schemas.microsoft.com/office/drawing/2014/main" id="{C81C065C-7BE7-6819-8E71-C7CCB77AEC50}"/>
              </a:ext>
            </a:extLst>
          </p:cNvPr>
          <p:cNvSpPr txBox="1"/>
          <p:nvPr/>
        </p:nvSpPr>
        <p:spPr>
          <a:xfrm>
            <a:off x="1295400" y="1548000"/>
            <a:ext cx="336103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Objectives</a:t>
            </a:r>
            <a:endParaRPr lang="en-US" sz="4800" b="1" i="0" u="none" strike="noStrike" cap="none" dirty="0">
              <a:solidFill>
                <a:srgbClr val="AED633"/>
              </a:solidFill>
              <a:latin typeface="Helvetica Neue"/>
              <a:ea typeface="Helvetica Neue"/>
              <a:cs typeface="Helvetica Neue"/>
              <a:sym typeface="Helvetica Neue"/>
            </a:endParaRPr>
          </a:p>
        </p:txBody>
      </p:sp>
      <p:sp>
        <p:nvSpPr>
          <p:cNvPr id="14" name="Google Shape;104;p4">
            <a:extLst>
              <a:ext uri="{FF2B5EF4-FFF2-40B4-BE49-F238E27FC236}">
                <a16:creationId xmlns:a16="http://schemas.microsoft.com/office/drawing/2014/main" id="{1F8FC0B9-8F6A-60BE-564C-D22D5CED448F}"/>
              </a:ext>
            </a:extLst>
          </p:cNvPr>
          <p:cNvSpPr txBox="1"/>
          <p:nvPr/>
        </p:nvSpPr>
        <p:spPr>
          <a:xfrm>
            <a:off x="1296000" y="3384000"/>
            <a:ext cx="9144000"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dirty="0">
                <a:solidFill>
                  <a:srgbClr val="AED633"/>
                </a:solidFill>
                <a:latin typeface="Helvetica Neue"/>
                <a:ea typeface="Helvetica Neue"/>
                <a:cs typeface="Helvetica Neue"/>
                <a:sym typeface="Helvetica Neue"/>
              </a:rPr>
              <a:t>At the end of this module you will be able to:</a:t>
            </a:r>
            <a:endParaRPr lang="en-US" sz="1400" b="1" i="0" u="none" strike="noStrike" cap="none" dirty="0">
              <a:solidFill>
                <a:srgbClr val="AED633"/>
              </a:solidFill>
              <a:latin typeface="Helvetica Neue"/>
              <a:ea typeface="Helvetica Neue"/>
              <a:cs typeface="Helvetica Neue"/>
              <a:sym typeface="Helvetica Neue"/>
            </a:endParaRPr>
          </a:p>
        </p:txBody>
      </p:sp>
      <p:sp>
        <p:nvSpPr>
          <p:cNvPr id="19" name="Google Shape;98;p4">
            <a:extLst>
              <a:ext uri="{FF2B5EF4-FFF2-40B4-BE49-F238E27FC236}">
                <a16:creationId xmlns:a16="http://schemas.microsoft.com/office/drawing/2014/main" id="{D8BA5C1C-E7F3-6503-F1A1-EB5C77DFB610}"/>
              </a:ext>
            </a:extLst>
          </p:cNvPr>
          <p:cNvSpPr txBox="1"/>
          <p:nvPr/>
        </p:nvSpPr>
        <p:spPr>
          <a:xfrm>
            <a:off x="1296000" y="4103998"/>
            <a:ext cx="9576000" cy="4860000"/>
          </a:xfrm>
          <a:prstGeom prst="rect">
            <a:avLst/>
          </a:prstGeom>
          <a:noFill/>
          <a:ln>
            <a:noFill/>
          </a:ln>
        </p:spPr>
        <p:txBody>
          <a:bodyPr spcFirstLastPara="1" wrap="square" lIns="91425" tIns="45700" rIns="91425" bIns="45700" anchor="t" anchorCtr="0">
            <a:noAutofit/>
          </a:bodyPr>
          <a:lstStyle/>
          <a:p>
            <a:pPr marL="542925" lvl="0" indent="-542925">
              <a:spcAft>
                <a:spcPts val="1800"/>
              </a:spcAft>
              <a:buSzPct val="100000"/>
              <a:buBlip>
                <a:blip r:embed="rId3"/>
              </a:buBlip>
            </a:pPr>
            <a:r>
              <a:rPr lang="en-US" sz="2400" dirty="0">
                <a:latin typeface="Helvetica Neue"/>
                <a:ea typeface="Microsoft Sans Serif" panose="020B0604020202020204" pitchFamily="34" charset="0"/>
                <a:cs typeface="Microsoft Sans Serif" panose="020B0604020202020204" pitchFamily="34" charset="0"/>
              </a:rPr>
              <a:t>Define the term “idea pitch” and outline the benefits of pitching an idea </a:t>
            </a:r>
          </a:p>
          <a:p>
            <a:pPr marL="542925" indent="-542925">
              <a:spcAft>
                <a:spcPts val="1800"/>
              </a:spcAft>
              <a:buSzPct val="100000"/>
              <a:buBlip>
                <a:blip r:embed="rId3"/>
              </a:buBlip>
            </a:pPr>
            <a:r>
              <a:rPr lang="en-US" sz="2400" dirty="0">
                <a:latin typeface="Helvetica Neue"/>
                <a:ea typeface="Microsoft Sans Serif" panose="020B0604020202020204" pitchFamily="34" charset="0"/>
                <a:cs typeface="Microsoft Sans Serif" panose="020B0604020202020204" pitchFamily="34" charset="0"/>
              </a:rPr>
              <a:t>Discuss the different types of pitches</a:t>
            </a:r>
          </a:p>
          <a:p>
            <a:pPr marL="542925" indent="-542925">
              <a:spcAft>
                <a:spcPts val="1800"/>
              </a:spcAft>
              <a:buSzPct val="100000"/>
              <a:buBlip>
                <a:blip r:embed="rId3"/>
              </a:buBlip>
            </a:pPr>
            <a:r>
              <a:rPr lang="en-US" sz="2400" dirty="0">
                <a:latin typeface="Helvetica Neue"/>
                <a:ea typeface="Microsoft Sans Serif" panose="020B0604020202020204" pitchFamily="34" charset="0"/>
                <a:cs typeface="Microsoft Sans Serif" panose="020B0604020202020204" pitchFamily="34" charset="0"/>
              </a:rPr>
              <a:t>Develop a good pitch</a:t>
            </a:r>
          </a:p>
          <a:p>
            <a:pPr marL="542925" indent="-542925">
              <a:spcAft>
                <a:spcPts val="1800"/>
              </a:spcAft>
              <a:buSzPct val="100000"/>
              <a:buBlip>
                <a:blip r:embed="rId3"/>
              </a:buBlip>
            </a:pPr>
            <a:r>
              <a:rPr lang="en-US" sz="2400" dirty="0">
                <a:latin typeface="Helvetica Neue"/>
                <a:ea typeface="Microsoft Sans Serif" panose="020B0604020202020204" pitchFamily="34" charset="0"/>
                <a:cs typeface="Microsoft Sans Serif" panose="020B0604020202020204" pitchFamily="34" charset="0"/>
              </a:rPr>
              <a:t>Effectively pitch a business idea</a:t>
            </a:r>
          </a:p>
          <a:p>
            <a:pPr marL="542925" indent="-542925">
              <a:spcAft>
                <a:spcPts val="1800"/>
              </a:spcAft>
              <a:buSzPct val="100000"/>
              <a:buBlip>
                <a:blip r:embed="rId3"/>
              </a:buBlip>
            </a:pPr>
            <a:r>
              <a:rPr lang="en-US" sz="2400" dirty="0">
                <a:latin typeface="Helvetica Neue"/>
                <a:ea typeface="Microsoft Sans Serif" panose="020B0604020202020204" pitchFamily="34" charset="0"/>
                <a:cs typeface="Microsoft Sans Serif" panose="020B0604020202020204" pitchFamily="34" charset="0"/>
              </a:rPr>
              <a:t>Present idea pitch to your boss  </a:t>
            </a:r>
          </a:p>
          <a:p>
            <a:pPr marL="542925" indent="-542925">
              <a:spcAft>
                <a:spcPts val="1800"/>
              </a:spcAft>
              <a:buSzPct val="100000"/>
              <a:buBlip>
                <a:blip r:embed="rId3"/>
              </a:buBlip>
            </a:pPr>
            <a:r>
              <a:rPr lang="en-US" sz="2400" dirty="0">
                <a:latin typeface="Helvetica Neue"/>
                <a:ea typeface="Microsoft Sans Serif" panose="020B0604020202020204" pitchFamily="34" charset="0"/>
                <a:cs typeface="Microsoft Sans Serif" panose="020B0604020202020204" pitchFamily="34" charset="0"/>
              </a:rPr>
              <a:t>Deal with pitch failure</a:t>
            </a:r>
          </a:p>
          <a:p>
            <a:pPr marL="542925" indent="-542925">
              <a:spcAft>
                <a:spcPts val="1800"/>
              </a:spcAft>
              <a:buSzPct val="100000"/>
              <a:buBlip>
                <a:blip r:embed="rId3"/>
              </a:buBlip>
            </a:pPr>
            <a:endParaRPr lang="en-US" sz="2400" dirty="0">
              <a:latin typeface="Helvetica Neue"/>
              <a:ea typeface="Microsoft Sans Serif" panose="020B0604020202020204" pitchFamily="34" charset="0"/>
              <a:cs typeface="Microsoft Sans Serif" panose="020B0604020202020204" pitchFamily="34" charset="0"/>
            </a:endParaRPr>
          </a:p>
          <a:p>
            <a:pPr marL="542925" lvl="0" indent="-542925">
              <a:spcAft>
                <a:spcPts val="1800"/>
              </a:spcAft>
              <a:buSzPct val="100000"/>
              <a:buBlip>
                <a:blip r:embed="rId3"/>
              </a:buBlip>
            </a:pPr>
            <a:endParaRPr lang="en-US" sz="2400" dirty="0">
              <a:latin typeface="Helvetica Neue"/>
              <a:ea typeface="Microsoft Sans Serif" panose="020B0604020202020204" pitchFamily="34" charset="0"/>
              <a:cs typeface="Microsoft Sans Serif" panose="020B0604020202020204" pitchFamily="34" charset="0"/>
            </a:endParaRPr>
          </a:p>
          <a:p>
            <a:pPr marL="542925" lvl="0" indent="-542925">
              <a:spcAft>
                <a:spcPts val="1800"/>
              </a:spcAft>
              <a:buSzPct val="100000"/>
              <a:buBlip>
                <a:blip r:embed="rId3"/>
              </a:buBlip>
            </a:pPr>
            <a:endParaRPr lang="en-US" sz="2400" dirty="0">
              <a:effectLst/>
              <a:latin typeface="Helvetica Neue"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7939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3" name="Rectángulo 10">
            <a:extLst>
              <a:ext uri="{FF2B5EF4-FFF2-40B4-BE49-F238E27FC236}">
                <a16:creationId xmlns:a16="http://schemas.microsoft.com/office/drawing/2014/main" id="{2502E241-F678-6545-07BC-0D5012F005B6}"/>
              </a:ext>
            </a:extLst>
          </p:cNvPr>
          <p:cNvSpPr/>
          <p:nvPr/>
        </p:nvSpPr>
        <p:spPr>
          <a:xfrm>
            <a:off x="1296000" y="3384000"/>
            <a:ext cx="15840000" cy="3970318"/>
          </a:xfrm>
          <a:prstGeom prst="rect">
            <a:avLst/>
          </a:prstGeom>
          <a:ln>
            <a:noFill/>
          </a:ln>
        </p:spPr>
        <p:txBody>
          <a:bodyPr wrap="square">
            <a:noAutofit/>
          </a:bodyPr>
          <a:lstStyle/>
          <a:p>
            <a:pPr marL="711200" indent="-711200" algn="just">
              <a:spcAft>
                <a:spcPts val="2400"/>
              </a:spcAft>
              <a:buClr>
                <a:srgbClr val="4D94B7"/>
              </a:buClr>
              <a:buSzPct val="105000"/>
              <a:buFont typeface="+mj-lt"/>
              <a:buAutoNum type="arabicParenBoth" startAt="7"/>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Wise, S., Feld, B. (2017). </a:t>
            </a:r>
            <a:r>
              <a:rPr lang="en-US" altLang="es-ES" sz="2400" i="1" dirty="0">
                <a:latin typeface="Helvetica Neue" panose="020B0604020202020204" charset="0"/>
                <a:ea typeface="Microsoft Sans Serif" panose="020B0604020202020204" pitchFamily="34" charset="0"/>
                <a:cs typeface="Microsoft Sans Serif" panose="020B0604020202020204" pitchFamily="34" charset="0"/>
              </a:rPr>
              <a:t>Startup Opportunities: Know When to Quit Your Day Job</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John Wiley &amp; Sons.</a:t>
            </a:r>
          </a:p>
          <a:p>
            <a:pPr marL="711200" indent="-711200" algn="just">
              <a:spcAft>
                <a:spcPts val="2400"/>
              </a:spcAft>
              <a:buClr>
                <a:srgbClr val="4D94B7"/>
              </a:buClr>
              <a:buSzPct val="105000"/>
              <a:buFont typeface="+mj-lt"/>
              <a:buAutoNum type="arabicParenBoth" startAt="7"/>
              <a:defRPr/>
            </a:pPr>
            <a:r>
              <a:rPr lang="en-US" altLang="es-ES" sz="2400" dirty="0">
                <a:latin typeface="Helvetica Neue"/>
                <a:ea typeface="Microsoft Sans Serif" panose="020B0604020202020204" pitchFamily="34" charset="0"/>
                <a:cs typeface="Microsoft Sans Serif" panose="020B0604020202020204" pitchFamily="34" charset="0"/>
              </a:rPr>
              <a:t>A Winning 3-Minute Startup Pitch: 9 Things You Should Focus On </a:t>
            </a:r>
            <a:r>
              <a:rPr lang="en-US" altLang="es-ES" sz="2400" dirty="0">
                <a:latin typeface="Helvetica Neue"/>
                <a:ea typeface="Microsoft Sans Serif" panose="020B0604020202020204" pitchFamily="34" charset="0"/>
                <a:cs typeface="Microsoft Sans Serif" panose="020B0604020202020204" pitchFamily="34" charset="0"/>
                <a:hlinkClick r:id="rId3"/>
              </a:rPr>
              <a:t>https://www.ilab.ceu.edu/articles/a-winning-3-minute-startup-pitch-9-things-you-should-focus-on</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7"/>
              <a:defRPr/>
            </a:pPr>
            <a:r>
              <a:rPr lang="en-US" altLang="es-ES" sz="2400" dirty="0">
                <a:latin typeface="Helvetica Neue"/>
                <a:ea typeface="Microsoft Sans Serif" panose="020B0604020202020204" pitchFamily="34" charset="0"/>
                <a:cs typeface="Microsoft Sans Serif" panose="020B0604020202020204" pitchFamily="34" charset="0"/>
              </a:rPr>
              <a:t>How to Write &amp; Deliver the Perfect Business Pitch </a:t>
            </a:r>
            <a:r>
              <a:rPr lang="en-US" altLang="es-ES" sz="2400" dirty="0">
                <a:latin typeface="Helvetica Neue"/>
                <a:ea typeface="Microsoft Sans Serif" panose="020B0604020202020204" pitchFamily="34" charset="0"/>
                <a:cs typeface="Microsoft Sans Serif" panose="020B0604020202020204" pitchFamily="34" charset="0"/>
                <a:hlinkClick r:id="rId4"/>
              </a:rPr>
              <a:t>https://fleximize.com/articles/013910/write-and-deliver-perfect-pitch</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7"/>
              <a:defRPr/>
            </a:pPr>
            <a:r>
              <a:rPr lang="en-US" altLang="es-ES" sz="2400" dirty="0">
                <a:latin typeface="Helvetica Neue"/>
                <a:ea typeface="Microsoft Sans Serif" panose="020B0604020202020204" pitchFamily="34" charset="0"/>
                <a:cs typeface="Microsoft Sans Serif" panose="020B0604020202020204" pitchFamily="34" charset="0"/>
              </a:rPr>
              <a:t>How To Pitch an Idea in 6 Steps </a:t>
            </a:r>
            <a:r>
              <a:rPr lang="en-US" altLang="es-ES" sz="2400" dirty="0">
                <a:latin typeface="Helvetica Neue"/>
                <a:ea typeface="Microsoft Sans Serif" panose="020B0604020202020204" pitchFamily="34" charset="0"/>
                <a:cs typeface="Microsoft Sans Serif" panose="020B0604020202020204" pitchFamily="34" charset="0"/>
                <a:hlinkClick r:id="rId5"/>
              </a:rPr>
              <a:t>https://www.indeed.com/career-advice/career-development/idea-pitch</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7"/>
              <a:defRPr/>
            </a:pPr>
            <a:r>
              <a:rPr lang="en-US" altLang="es-ES" sz="2400" dirty="0">
                <a:latin typeface="Helvetica Neue"/>
                <a:ea typeface="Microsoft Sans Serif" panose="020B0604020202020204" pitchFamily="34" charset="0"/>
                <a:cs typeface="Microsoft Sans Serif" panose="020B0604020202020204" pitchFamily="34" charset="0"/>
              </a:rPr>
              <a:t>12 Pitch Tips for the Perfect Business Pitch </a:t>
            </a:r>
            <a:r>
              <a:rPr lang="en-US" altLang="es-ES" sz="2400" dirty="0">
                <a:latin typeface="Helvetica Neue"/>
                <a:ea typeface="Microsoft Sans Serif" panose="020B0604020202020204" pitchFamily="34" charset="0"/>
                <a:cs typeface="Microsoft Sans Serif" panose="020B0604020202020204" pitchFamily="34" charset="0"/>
                <a:hlinkClick r:id="rId6"/>
              </a:rPr>
              <a:t>https://www.americanexpress.com/en-us/business/trends-and-insights/articles/12-easy-steps-to-a-perfect-pitch/</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7"/>
              <a:defRPr/>
            </a:pPr>
            <a:r>
              <a:rPr lang="en-US" altLang="es-ES" sz="2400" dirty="0">
                <a:latin typeface="Helvetica Neue"/>
                <a:ea typeface="Microsoft Sans Serif" panose="020B0604020202020204" pitchFamily="34" charset="0"/>
                <a:cs typeface="Microsoft Sans Serif" panose="020B0604020202020204" pitchFamily="34" charset="0"/>
              </a:rPr>
              <a:t>The Structure of the Perfect Pitch </a:t>
            </a:r>
            <a:r>
              <a:rPr lang="en-US" altLang="es-ES" sz="2400" dirty="0">
                <a:latin typeface="Helvetica Neue"/>
                <a:ea typeface="Microsoft Sans Serif" panose="020B0604020202020204" pitchFamily="34" charset="0"/>
                <a:cs typeface="Microsoft Sans Serif" panose="020B0604020202020204" pitchFamily="34" charset="0"/>
                <a:hlinkClick r:id="rId7"/>
              </a:rPr>
              <a:t>https://www.dave-bailey.com/blog/the-structure-of-the-perfect-pitch</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7"/>
              <a:defRPr/>
            </a:pPr>
            <a:r>
              <a:rPr lang="en-US" altLang="es-ES" sz="2400" dirty="0">
                <a:latin typeface="Helvetica Neue"/>
                <a:ea typeface="Microsoft Sans Serif" panose="020B0604020202020204" pitchFamily="34" charset="0"/>
                <a:cs typeface="Microsoft Sans Serif" panose="020B0604020202020204" pitchFamily="34" charset="0"/>
              </a:rPr>
              <a:t>How To Bounce Back From A Failed Startup Pitch </a:t>
            </a:r>
            <a:r>
              <a:rPr lang="en-US" altLang="es-ES" sz="2400" dirty="0">
                <a:latin typeface="Helvetica Neue"/>
                <a:ea typeface="Microsoft Sans Serif" panose="020B0604020202020204" pitchFamily="34" charset="0"/>
                <a:cs typeface="Microsoft Sans Serif" panose="020B0604020202020204" pitchFamily="34" charset="0"/>
                <a:hlinkClick r:id="rId8"/>
              </a:rPr>
              <a:t>https://www.thinklions.com/blog/failed-startup-pitch/</a:t>
            </a:r>
            <a:endParaRPr lang="en-US" altLang="es-ES" sz="2400" dirty="0">
              <a:latin typeface="Helvetica Neue"/>
              <a:ea typeface="Microsoft Sans Serif" panose="020B0604020202020204" pitchFamily="34" charset="0"/>
              <a:cs typeface="Microsoft Sans Serif" panose="020B0604020202020204" pitchFamily="34" charset="0"/>
            </a:endParaRPr>
          </a:p>
        </p:txBody>
      </p:sp>
      <p:sp>
        <p:nvSpPr>
          <p:cNvPr id="2" name="Google Shape;223;g1813c7b12cb_4_1">
            <a:extLst>
              <a:ext uri="{FF2B5EF4-FFF2-40B4-BE49-F238E27FC236}">
                <a16:creationId xmlns:a16="http://schemas.microsoft.com/office/drawing/2014/main" id="{2FB70EB5-9907-E6C2-A260-6F6D23479533}"/>
              </a:ext>
            </a:extLst>
          </p:cNvPr>
          <p:cNvSpPr txBox="1"/>
          <p:nvPr/>
        </p:nvSpPr>
        <p:spPr>
          <a:xfrm>
            <a:off x="1297172" y="1548000"/>
            <a:ext cx="85716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a:ea typeface="Helvetica Neue"/>
                <a:cs typeface="Helvetica Neue"/>
                <a:sym typeface="Helvetica Neue"/>
              </a:rPr>
              <a:t>Bibliography (2)</a:t>
            </a:r>
            <a:endParaRPr lang="en-US" dirty="0">
              <a:latin typeface="Helvetica Neue"/>
            </a:endParaRPr>
          </a:p>
        </p:txBody>
      </p:sp>
    </p:spTree>
    <p:extLst>
      <p:ext uri="{BB962C8B-B14F-4D97-AF65-F5344CB8AC3E}">
        <p14:creationId xmlns:p14="http://schemas.microsoft.com/office/powerpoint/2010/main" val="3969642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3" name="Rectángulo 10">
            <a:extLst>
              <a:ext uri="{FF2B5EF4-FFF2-40B4-BE49-F238E27FC236}">
                <a16:creationId xmlns:a16="http://schemas.microsoft.com/office/drawing/2014/main" id="{2502E241-F678-6545-07BC-0D5012F005B6}"/>
              </a:ext>
            </a:extLst>
          </p:cNvPr>
          <p:cNvSpPr/>
          <p:nvPr/>
        </p:nvSpPr>
        <p:spPr>
          <a:xfrm>
            <a:off x="1296000" y="3384000"/>
            <a:ext cx="15840000" cy="5016758"/>
          </a:xfrm>
          <a:prstGeom prst="rect">
            <a:avLst/>
          </a:prstGeom>
          <a:ln>
            <a:noFill/>
          </a:ln>
        </p:spPr>
        <p:txBody>
          <a:bodyPr wrap="square">
            <a:noAutofit/>
          </a:bodyPr>
          <a:lstStyle/>
          <a:p>
            <a:pPr marL="711200" indent="-711200" algn="just">
              <a:spcAft>
                <a:spcPts val="2400"/>
              </a:spcAft>
              <a:buClr>
                <a:srgbClr val="4D94B7"/>
              </a:buClr>
              <a:buSzPct val="105000"/>
              <a:buFont typeface="+mj-lt"/>
              <a:buAutoNum type="arabicParenBoth" startAt="14"/>
              <a:defRPr/>
            </a:pPr>
            <a:r>
              <a:rPr lang="en-US" altLang="es-ES" sz="2400" dirty="0">
                <a:latin typeface="Helvetica Neue"/>
                <a:ea typeface="Microsoft Sans Serif" panose="020B0604020202020204" pitchFamily="34" charset="0"/>
                <a:cs typeface="Microsoft Sans Serif" panose="020B0604020202020204" pitchFamily="34" charset="0"/>
              </a:rPr>
              <a:t>How to Sell an Idea to Your Boss (Infographic) </a:t>
            </a:r>
            <a:r>
              <a:rPr lang="en-US" altLang="es-ES" sz="2400" dirty="0">
                <a:latin typeface="Helvetica Neue"/>
                <a:ea typeface="Microsoft Sans Serif" panose="020B0604020202020204" pitchFamily="34" charset="0"/>
                <a:cs typeface="Microsoft Sans Serif" panose="020B0604020202020204" pitchFamily="34" charset="0"/>
                <a:hlinkClick r:id="rId3"/>
              </a:rPr>
              <a:t>https://www.entrepreneur.com/growing-a-business/how-to-sell-an-idea-to-your-boss-infographic/298582</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14"/>
              <a:defRPr/>
            </a:pPr>
            <a:r>
              <a:rPr lang="en-US" altLang="es-ES" sz="2400" dirty="0">
                <a:latin typeface="Helvetica Neue"/>
                <a:ea typeface="Microsoft Sans Serif" panose="020B0604020202020204" pitchFamily="34" charset="0"/>
                <a:cs typeface="Microsoft Sans Serif" panose="020B0604020202020204" pitchFamily="34" charset="0"/>
              </a:rPr>
              <a:t>Practice Your Pitch: 5 Techniques for Success </a:t>
            </a:r>
            <a:r>
              <a:rPr lang="en-US" altLang="es-ES" sz="2400" dirty="0">
                <a:latin typeface="Helvetica Neue"/>
                <a:ea typeface="Microsoft Sans Serif" panose="020B0604020202020204" pitchFamily="34" charset="0"/>
                <a:cs typeface="Microsoft Sans Serif" panose="020B0604020202020204" pitchFamily="34" charset="0"/>
                <a:hlinkClick r:id="rId4"/>
              </a:rPr>
              <a:t>https://startupnation.com/start-your-business/practice-your-pitch/</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14"/>
              <a:defRPr/>
            </a:pPr>
            <a:r>
              <a:rPr lang="en-US" altLang="es-ES" sz="2400" dirty="0">
                <a:latin typeface="Helvetica Neue"/>
                <a:ea typeface="Microsoft Sans Serif" panose="020B0604020202020204" pitchFamily="34" charset="0"/>
                <a:cs typeface="Microsoft Sans Serif" panose="020B0604020202020204" pitchFamily="34" charset="0"/>
              </a:rPr>
              <a:t>Practicing pitches </a:t>
            </a:r>
            <a:r>
              <a:rPr lang="en-US" altLang="es-ES" sz="2400" dirty="0">
                <a:latin typeface="Helvetica Neue"/>
                <a:ea typeface="Microsoft Sans Serif" panose="020B0604020202020204" pitchFamily="34" charset="0"/>
                <a:cs typeface="Microsoft Sans Serif" panose="020B0604020202020204" pitchFamily="34" charset="0"/>
                <a:hlinkClick r:id="rId5"/>
              </a:rPr>
              <a:t>https://mailchimp.com/courier/article/practice-your-pitch/</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14"/>
              <a:defRPr/>
            </a:pPr>
            <a:r>
              <a:rPr lang="en-US" altLang="es-ES" sz="2400" dirty="0">
                <a:latin typeface="Helvetica Neue"/>
                <a:ea typeface="Microsoft Sans Serif" panose="020B0604020202020204" pitchFamily="34" charset="0"/>
                <a:cs typeface="Microsoft Sans Serif" panose="020B0604020202020204" pitchFamily="34" charset="0"/>
              </a:rPr>
              <a:t>5 Tips for Delivering an Effective Pitch for Your </a:t>
            </a:r>
            <a:r>
              <a:rPr lang="en-US" altLang="es-ES" sz="2400" dirty="0">
                <a:latin typeface="Helvetica Neue"/>
                <a:ea typeface="Microsoft Sans Serif" panose="020B0604020202020204" pitchFamily="34" charset="0"/>
                <a:cs typeface="Microsoft Sans Serif" panose="020B0604020202020204" pitchFamily="34" charset="0"/>
                <a:hlinkClick r:id="rId6"/>
              </a:rPr>
              <a:t>https://www.inc.com/young-entrepreneur-council/5-tips-for-delivering-an-effective-pitch-for-your-services.html</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14"/>
              <a:defRPr/>
            </a:pPr>
            <a:r>
              <a:rPr lang="en-US" altLang="es-ES" sz="2400" dirty="0">
                <a:latin typeface="Helvetica Neue"/>
                <a:ea typeface="Microsoft Sans Serif" panose="020B0604020202020204" pitchFamily="34" charset="0"/>
                <a:cs typeface="Microsoft Sans Serif" panose="020B0604020202020204" pitchFamily="34" charset="0"/>
              </a:rPr>
              <a:t>Pitch Your Ideas To Your Boss Using These 7 Proven Strategies For Success </a:t>
            </a:r>
            <a:r>
              <a:rPr lang="en-US" altLang="es-ES" sz="2400" dirty="0">
                <a:latin typeface="Helvetica Neue"/>
                <a:ea typeface="Microsoft Sans Serif" panose="020B0604020202020204" pitchFamily="34" charset="0"/>
                <a:cs typeface="Microsoft Sans Serif" panose="020B0604020202020204" pitchFamily="34" charset="0"/>
                <a:hlinkClick r:id="rId7"/>
              </a:rPr>
              <a:t>https://www.forbes.com/sites/chriswestfall/2019/08/05/pitch-your-ideas-boss-7-proven-strategies-for-success/?sh=5088482a193c</a:t>
            </a:r>
            <a:endParaRPr lang="en-US" altLang="es-ES" sz="2400" dirty="0">
              <a:latin typeface="Helvetica Neue"/>
              <a:ea typeface="Microsoft Sans Serif" panose="020B0604020202020204" pitchFamily="34" charset="0"/>
              <a:cs typeface="Microsoft Sans Serif" panose="020B0604020202020204" pitchFamily="34" charset="0"/>
            </a:endParaRPr>
          </a:p>
          <a:p>
            <a:pPr marL="711200" indent="-711200" algn="just">
              <a:spcAft>
                <a:spcPts val="2400"/>
              </a:spcAft>
              <a:buClr>
                <a:srgbClr val="4D94B7"/>
              </a:buClr>
              <a:buSzPct val="105000"/>
              <a:buFont typeface="+mj-lt"/>
              <a:buAutoNum type="arabicParenBoth" startAt="14"/>
              <a:defRPr/>
            </a:pPr>
            <a:endParaRPr lang="en-US" altLang="es-ES" sz="2400" dirty="0">
              <a:latin typeface="Helvetica Neue"/>
              <a:ea typeface="Microsoft Sans Serif" panose="020B0604020202020204" pitchFamily="34" charset="0"/>
              <a:cs typeface="Microsoft Sans Serif" panose="020B0604020202020204" pitchFamily="34" charset="0"/>
            </a:endParaRPr>
          </a:p>
          <a:p>
            <a:pPr marL="534988" indent="-534988" algn="just">
              <a:spcAft>
                <a:spcPts val="2400"/>
              </a:spcAft>
              <a:buSzPct val="140000"/>
              <a:buBlip>
                <a:blip r:embed="rId8"/>
              </a:buBlip>
              <a:defRPr/>
            </a:pPr>
            <a:endParaRPr lang="en-US" altLang="es-ES" sz="2400" dirty="0">
              <a:latin typeface="Helvetica Neue"/>
              <a:ea typeface="Microsoft Sans Serif" panose="020B0604020202020204" pitchFamily="34" charset="0"/>
              <a:cs typeface="Microsoft Sans Serif" panose="020B0604020202020204" pitchFamily="34" charset="0"/>
            </a:endParaRPr>
          </a:p>
          <a:p>
            <a:pPr marL="534988" indent="-534988" algn="just">
              <a:spcAft>
                <a:spcPts val="2400"/>
              </a:spcAft>
              <a:buSzPct val="140000"/>
              <a:buBlip>
                <a:blip r:embed="rId8"/>
              </a:buBlip>
              <a:defRPr/>
            </a:pPr>
            <a:endParaRPr lang="en-US" altLang="es-ES" sz="2400" dirty="0">
              <a:latin typeface="Helvetica Neue"/>
              <a:ea typeface="Microsoft Sans Serif" panose="020B0604020202020204" pitchFamily="34" charset="0"/>
              <a:cs typeface="Microsoft Sans Serif" panose="020B0604020202020204" pitchFamily="34" charset="0"/>
            </a:endParaRPr>
          </a:p>
          <a:p>
            <a:pPr algn="just">
              <a:spcAft>
                <a:spcPts val="2400"/>
              </a:spcAft>
              <a:buSzPct val="140000"/>
              <a:defRPr/>
            </a:pPr>
            <a:endParaRPr lang="en-US" altLang="es-ES" sz="2400" dirty="0">
              <a:latin typeface="Helvetica Neue"/>
              <a:ea typeface="Microsoft Sans Serif" panose="020B0604020202020204" pitchFamily="34" charset="0"/>
              <a:cs typeface="Microsoft Sans Serif" panose="020B0604020202020204" pitchFamily="34" charset="0"/>
            </a:endParaRPr>
          </a:p>
        </p:txBody>
      </p:sp>
      <p:sp>
        <p:nvSpPr>
          <p:cNvPr id="2" name="Google Shape;223;g1813c7b12cb_4_1">
            <a:extLst>
              <a:ext uri="{FF2B5EF4-FFF2-40B4-BE49-F238E27FC236}">
                <a16:creationId xmlns:a16="http://schemas.microsoft.com/office/drawing/2014/main" id="{191ED642-D4B2-D7D1-6AE1-55996C800389}"/>
              </a:ext>
            </a:extLst>
          </p:cNvPr>
          <p:cNvSpPr txBox="1"/>
          <p:nvPr/>
        </p:nvSpPr>
        <p:spPr>
          <a:xfrm>
            <a:off x="1297172" y="1548000"/>
            <a:ext cx="85716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a:ea typeface="Helvetica Neue"/>
                <a:cs typeface="Helvetica Neue"/>
                <a:sym typeface="Helvetica Neue"/>
              </a:rPr>
              <a:t>Bibliography (3)</a:t>
            </a:r>
            <a:endParaRPr lang="en-US" dirty="0">
              <a:latin typeface="Helvetica Neue"/>
            </a:endParaRPr>
          </a:p>
        </p:txBody>
      </p:sp>
    </p:spTree>
    <p:extLst>
      <p:ext uri="{BB962C8B-B14F-4D97-AF65-F5344CB8AC3E}">
        <p14:creationId xmlns:p14="http://schemas.microsoft.com/office/powerpoint/2010/main" val="54499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1200329"/>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7200" b="1" spc="-114" dirty="0">
                <a:solidFill>
                  <a:srgbClr val="4D94B7"/>
                </a:solidFill>
                <a:latin typeface="Helvetica Neue"/>
                <a:ea typeface="Microsoft Sans Serif" panose="020B0604020202020204" pitchFamily="34" charset="0"/>
                <a:cs typeface="Microsoft Sans Serif" panose="020B0604020202020204" pitchFamily="34" charset="0"/>
              </a:rPr>
              <a:t>Thank you!</a:t>
            </a:r>
            <a:endParaRPr kumimoji="0" lang="en-US" sz="7200" b="1" i="0" u="none" strike="noStrike" kern="1200" cap="none" spc="0" normalizeH="0" baseline="0" dirty="0">
              <a:ln>
                <a:noFill/>
              </a:ln>
              <a:solidFill>
                <a:srgbClr val="4D94B7"/>
              </a:solidFill>
              <a:effectLst/>
              <a:uLnTx/>
              <a:uFillTx/>
              <a:latin typeface="Helvetica Neue"/>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812000" y="5652000"/>
            <a:ext cx="2628000" cy="828000"/>
          </a:xfrm>
          <a:prstGeom prst="rect">
            <a:avLst/>
          </a:prstGeom>
          <a:noFill/>
        </p:spPr>
        <p:txBody>
          <a:bodyPr wrap="square">
            <a:noAutofit/>
          </a:bodyPr>
          <a:lstStyle/>
          <a:p>
            <a:pPr algn="ctr"/>
            <a:r>
              <a:rPr lang="en-US" sz="2400" b="1" i="0" u="none" strike="noStrike" dirty="0">
                <a:solidFill>
                  <a:srgbClr val="AED633"/>
                </a:solidFill>
                <a:effectLst/>
                <a:latin typeface="Helvetica Neue"/>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Idea pitch and its structure</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a:ea typeface="Microsoft Sans Serif" panose="020B0604020202020204" pitchFamily="34" charset="0"/>
                <a:cs typeface="Microsoft Sans Serif" panose="020B0604020202020204" pitchFamily="34" charset="0"/>
              </a:rPr>
              <a:t>Unit 1</a:t>
            </a:r>
            <a:endParaRPr kumimoji="0" lang="en-US" sz="6000" b="1" i="0" u="none" strike="noStrike" kern="1200" cap="none" spc="0" normalizeH="0" baseline="0" dirty="0">
              <a:ln>
                <a:noFill/>
              </a:ln>
              <a:solidFill>
                <a:srgbClr val="AED633"/>
              </a:solidFill>
              <a:effectLst/>
              <a:uLnTx/>
              <a:uFillTx/>
              <a:latin typeface="Helvetica Neue"/>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840B72A9-F9C8-4E6D-97AA-048A000C979C}"/>
              </a:ext>
            </a:extLst>
          </p:cNvPr>
          <p:cNvSpPr txBox="1"/>
          <p:nvPr/>
        </p:nvSpPr>
        <p:spPr>
          <a:xfrm>
            <a:off x="1296000" y="5256000"/>
            <a:ext cx="109800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1.1 What is an idea pitch?  </a:t>
            </a: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1.2 Benefits of pitching an idea</a:t>
            </a: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1.3 Types of pitches</a:t>
            </a:r>
          </a:p>
        </p:txBody>
      </p:sp>
    </p:spTree>
    <p:extLst>
      <p:ext uri="{BB962C8B-B14F-4D97-AF65-F5344CB8AC3E}">
        <p14:creationId xmlns:p14="http://schemas.microsoft.com/office/powerpoint/2010/main" val="368256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1.1. What is an idea pitch? </a:t>
            </a:r>
          </a:p>
        </p:txBody>
      </p:sp>
      <p:sp>
        <p:nvSpPr>
          <p:cNvPr id="4" name="CuadroTexto 3">
            <a:extLst>
              <a:ext uri="{FF2B5EF4-FFF2-40B4-BE49-F238E27FC236}">
                <a16:creationId xmlns:a16="http://schemas.microsoft.com/office/drawing/2014/main" id="{633A6902-D9D2-B0AB-6884-5120254AD2C7}"/>
              </a:ext>
            </a:extLst>
          </p:cNvPr>
          <p:cNvSpPr txBox="1"/>
          <p:nvPr/>
        </p:nvSpPr>
        <p:spPr>
          <a:xfrm>
            <a:off x="1296000" y="3384000"/>
            <a:ext cx="10362600" cy="4893647"/>
          </a:xfrm>
          <a:prstGeom prst="rect">
            <a:avLst/>
          </a:prstGeom>
          <a:noFill/>
        </p:spPr>
        <p:txBody>
          <a:bodyPr wrap="square" rtlCol="0">
            <a:noAutofit/>
          </a:bodyPr>
          <a:lstStyle/>
          <a:p>
            <a:pPr marL="342900" indent="-342900" algn="just">
              <a:buBlip>
                <a:blip r:embed="rId2"/>
              </a:buBlip>
            </a:pPr>
            <a:r>
              <a:rPr lang="en-US" sz="2400" dirty="0">
                <a:latin typeface="Helvetica Neue"/>
                <a:ea typeface="Microsoft Sans Serif" panose="020B0604020202020204" pitchFamily="34" charset="0"/>
                <a:cs typeface="Microsoft Sans Serif" panose="020B0604020202020204" pitchFamily="34" charset="0"/>
              </a:rPr>
              <a:t>Pitch is ”</a:t>
            </a:r>
            <a:r>
              <a:rPr lang="en-US" sz="2400" i="1" dirty="0">
                <a:latin typeface="Helvetica Neue"/>
                <a:ea typeface="Microsoft Sans Serif" panose="020B0604020202020204" pitchFamily="34" charset="0"/>
                <a:cs typeface="Microsoft Sans Serif" panose="020B0604020202020204" pitchFamily="34" charset="0"/>
              </a:rPr>
              <a:t>a speech or act that attempts to persuade someone to buy or do something</a:t>
            </a:r>
            <a:r>
              <a:rPr lang="en-US" sz="2400" dirty="0">
                <a:latin typeface="Helvetica Neue"/>
                <a:ea typeface="Microsoft Sans Serif" panose="020B0604020202020204" pitchFamily="34" charset="0"/>
                <a:cs typeface="Microsoft Sans Serif" panose="020B0604020202020204" pitchFamily="34" charset="0"/>
              </a:rPr>
              <a:t>” </a:t>
            </a:r>
            <a:r>
              <a:rPr lang="en-US" sz="2400" i="1" dirty="0">
                <a:latin typeface="Helvetica Neue"/>
                <a:ea typeface="Microsoft Sans Serif" panose="020B0604020202020204" pitchFamily="34" charset="0"/>
                <a:cs typeface="Microsoft Sans Serif" panose="020B0604020202020204" pitchFamily="34" charset="0"/>
              </a:rPr>
              <a:t>(Source no.: 4)</a:t>
            </a:r>
          </a:p>
          <a:p>
            <a:pPr marL="342900" indent="-342900" algn="just">
              <a:buBlip>
                <a:blip r:embed="rId2"/>
              </a:buBlip>
            </a:pPr>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en-US" sz="2400" dirty="0">
                <a:latin typeface="Helvetica Neue"/>
                <a:ea typeface="Microsoft Sans Serif" panose="020B0604020202020204" pitchFamily="34" charset="0"/>
                <a:cs typeface="Microsoft Sans Serif" panose="020B0604020202020204" pitchFamily="34" charset="0"/>
              </a:rPr>
              <a:t>A pitch is an opportunity with limited time. Therefore, in a pitch, you must clearly and concisely convey all the key elements of your idea.</a:t>
            </a:r>
          </a:p>
          <a:p>
            <a:pPr marL="342900" indent="-342900" algn="just">
              <a:buBlip>
                <a:blip r:embed="rId2"/>
              </a:buBlip>
            </a:pPr>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en-US" sz="2400" dirty="0">
                <a:latin typeface="Helvetica Neue"/>
                <a:ea typeface="Microsoft Sans Serif" panose="020B0604020202020204" pitchFamily="34" charset="0"/>
                <a:cs typeface="Microsoft Sans Serif" panose="020B0604020202020204" pitchFamily="34" charset="0"/>
              </a:rPr>
              <a:t>A pitch must be well-researched, evidence-based, and tailored to the right audience.</a:t>
            </a:r>
          </a:p>
          <a:p>
            <a:pPr marL="342900" indent="-342900" algn="just">
              <a:buBlip>
                <a:blip r:embed="rId2"/>
              </a:buBlip>
            </a:pPr>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en-US" sz="2400" dirty="0">
                <a:latin typeface="Helvetica Neue"/>
                <a:ea typeface="Microsoft Sans Serif" panose="020B0604020202020204" pitchFamily="34" charset="0"/>
                <a:cs typeface="Microsoft Sans Serif" panose="020B0604020202020204" pitchFamily="34" charset="0"/>
              </a:rPr>
              <a:t>To be effective, a pitch must establish a relationship with its counterpart, convey a simple and powerful message, and thus stand out and quickly capture the listener's attention.</a:t>
            </a:r>
          </a:p>
          <a:p>
            <a:pPr algn="just"/>
            <a:endParaRPr lang="en-US" sz="2400" dirty="0">
              <a:latin typeface="Helvetica Neue"/>
              <a:ea typeface="Microsoft Sans Serif" panose="020B0604020202020204" pitchFamily="34" charset="0"/>
              <a:cs typeface="Microsoft Sans Serif" panose="020B0604020202020204" pitchFamily="34" charset="0"/>
            </a:endParaRPr>
          </a:p>
        </p:txBody>
      </p:sp>
      <p:pic>
        <p:nvPicPr>
          <p:cNvPr id="6" name="Picture 5"/>
          <p:cNvPicPr>
            <a:picLocks noChangeAspect="1"/>
          </p:cNvPicPr>
          <p:nvPr/>
        </p:nvPicPr>
        <p:blipFill>
          <a:blip r:embed="rId3"/>
          <a:stretch>
            <a:fillRect/>
          </a:stretch>
        </p:blipFill>
        <p:spPr>
          <a:xfrm>
            <a:off x="12168000" y="4464000"/>
            <a:ext cx="4804064" cy="2719052"/>
          </a:xfrm>
          <a:prstGeom prst="rect">
            <a:avLst/>
          </a:prstGeom>
        </p:spPr>
      </p:pic>
      <p:sp>
        <p:nvSpPr>
          <p:cNvPr id="3" name="CuadroTexto 2">
            <a:extLst>
              <a:ext uri="{FF2B5EF4-FFF2-40B4-BE49-F238E27FC236}">
                <a16:creationId xmlns:a16="http://schemas.microsoft.com/office/drawing/2014/main" id="{04964D89-0873-4C1C-CF0F-37AC65895DFF}"/>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1. Idea pitch and its structure</a:t>
            </a:r>
          </a:p>
        </p:txBody>
      </p:sp>
    </p:spTree>
    <p:extLst>
      <p:ext uri="{BB962C8B-B14F-4D97-AF65-F5344CB8AC3E}">
        <p14:creationId xmlns:p14="http://schemas.microsoft.com/office/powerpoint/2010/main" val="243362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1.1. What is an idea pitch? </a:t>
            </a:r>
          </a:p>
        </p:txBody>
      </p:sp>
      <p:sp>
        <p:nvSpPr>
          <p:cNvPr id="4" name="CuadroTexto 3">
            <a:extLst>
              <a:ext uri="{FF2B5EF4-FFF2-40B4-BE49-F238E27FC236}">
                <a16:creationId xmlns:a16="http://schemas.microsoft.com/office/drawing/2014/main" id="{633A6902-D9D2-B0AB-6884-5120254AD2C7}"/>
              </a:ext>
            </a:extLst>
          </p:cNvPr>
          <p:cNvSpPr txBox="1"/>
          <p:nvPr/>
        </p:nvSpPr>
        <p:spPr>
          <a:xfrm>
            <a:off x="1296000" y="3384000"/>
            <a:ext cx="10286400" cy="4524315"/>
          </a:xfrm>
          <a:prstGeom prst="rect">
            <a:avLst/>
          </a:prstGeom>
          <a:noFill/>
        </p:spPr>
        <p:txBody>
          <a:bodyPr wrap="square" rtlCol="0">
            <a:noAutofit/>
          </a:bodyPr>
          <a:lstStyle/>
          <a:p>
            <a:pPr marL="342900" indent="-342900" algn="just">
              <a:buBlip>
                <a:blip r:embed="rId2"/>
              </a:buBlip>
            </a:pPr>
            <a:r>
              <a:rPr lang="en-US" sz="2400" dirty="0">
                <a:latin typeface="Helvetica Neue"/>
                <a:ea typeface="Microsoft Sans Serif" panose="020B0604020202020204" pitchFamily="34" charset="0"/>
                <a:cs typeface="Microsoft Sans Serif" panose="020B0604020202020204" pitchFamily="34" charset="0"/>
              </a:rPr>
              <a:t>A pitch should arouse envy, cause the counterpart to react, and leave a strong impression </a:t>
            </a:r>
            <a:r>
              <a:rPr lang="en-US" sz="2400" i="1" dirty="0">
                <a:latin typeface="Helvetica Neue"/>
                <a:ea typeface="Microsoft Sans Serif" panose="020B0604020202020204" pitchFamily="34" charset="0"/>
                <a:cs typeface="Microsoft Sans Serif" panose="020B0604020202020204" pitchFamily="34" charset="0"/>
              </a:rPr>
              <a:t>(Source no.: 6)</a:t>
            </a:r>
            <a:r>
              <a:rPr lang="en-US" sz="2400" dirty="0">
                <a:latin typeface="Helvetica Neue"/>
                <a:ea typeface="Microsoft Sans Serif" panose="020B0604020202020204" pitchFamily="34" charset="0"/>
                <a:cs typeface="Microsoft Sans Serif" panose="020B0604020202020204" pitchFamily="34" charset="0"/>
              </a:rPr>
              <a:t>. </a:t>
            </a:r>
          </a:p>
          <a:p>
            <a:pPr marL="342900" indent="-342900" algn="just">
              <a:buBlip>
                <a:blip r:embed="rId2"/>
              </a:buBlip>
            </a:pPr>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en-US" sz="2400" dirty="0">
                <a:latin typeface="Helvetica Neue"/>
                <a:ea typeface="Microsoft Sans Serif" panose="020B0604020202020204" pitchFamily="34" charset="0"/>
                <a:cs typeface="Microsoft Sans Serif" panose="020B0604020202020204" pitchFamily="34" charset="0"/>
              </a:rPr>
              <a:t>Since a pitch is persuasive by nature, it must make credible arguments </a:t>
            </a:r>
            <a:r>
              <a:rPr lang="en-US" sz="2400" i="1" dirty="0">
                <a:latin typeface="Helvetica Neue"/>
                <a:ea typeface="Microsoft Sans Serif" panose="020B0604020202020204" pitchFamily="34" charset="0"/>
                <a:cs typeface="Microsoft Sans Serif" panose="020B0604020202020204" pitchFamily="34" charset="0"/>
              </a:rPr>
              <a:t>(Source no.: 5)</a:t>
            </a:r>
            <a:r>
              <a:rPr lang="en-US" sz="2400" dirty="0">
                <a:latin typeface="Helvetica Neue"/>
                <a:ea typeface="Microsoft Sans Serif" panose="020B0604020202020204" pitchFamily="34" charset="0"/>
                <a:cs typeface="Microsoft Sans Serif" panose="020B0604020202020204" pitchFamily="34" charset="0"/>
              </a:rPr>
              <a:t>. </a:t>
            </a:r>
          </a:p>
          <a:p>
            <a:pPr marL="342900" indent="-342900" algn="just">
              <a:buBlip>
                <a:blip r:embed="rId2"/>
              </a:buBlip>
            </a:pPr>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en-US" sz="2400" dirty="0">
                <a:latin typeface="Helvetica Neue"/>
                <a:ea typeface="Microsoft Sans Serif" panose="020B0604020202020204" pitchFamily="34" charset="0"/>
                <a:cs typeface="Microsoft Sans Serif" panose="020B0604020202020204" pitchFamily="34" charset="0"/>
              </a:rPr>
              <a:t>To increase the chances of success, you need to tailor your pitch to your boss and the time frame available.</a:t>
            </a:r>
          </a:p>
          <a:p>
            <a:pPr marL="342900" indent="-342900" algn="just">
              <a:buBlip>
                <a:blip r:embed="rId2"/>
              </a:buBlip>
            </a:pPr>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en-US" sz="2400" dirty="0">
                <a:latin typeface="Helvetica Neue"/>
                <a:ea typeface="Microsoft Sans Serif" panose="020B0604020202020204" pitchFamily="34" charset="0"/>
                <a:cs typeface="Microsoft Sans Serif" panose="020B0604020202020204" pitchFamily="34" charset="0"/>
              </a:rPr>
              <a:t>The perfect pitch shows the boss that your concept is convincing and gives him confidence that he can expect a return on investment.</a:t>
            </a:r>
          </a:p>
          <a:p>
            <a:pPr marL="342900" indent="-342900" algn="just">
              <a:buFont typeface="Arial" panose="020B0604020202020204" pitchFamily="34" charset="0"/>
              <a:buChar char="•"/>
            </a:pPr>
            <a:endParaRPr lang="en-US" sz="2400" dirty="0">
              <a:latin typeface="Helvetica Neue"/>
              <a:ea typeface="Microsoft Sans Serif" panose="020B0604020202020204" pitchFamily="34" charset="0"/>
              <a:cs typeface="Microsoft Sans Serif" panose="020B0604020202020204" pitchFamily="34" charset="0"/>
            </a:endParaRPr>
          </a:p>
        </p:txBody>
      </p:sp>
      <p:pic>
        <p:nvPicPr>
          <p:cNvPr id="3" name="Picture 2"/>
          <p:cNvPicPr>
            <a:picLocks noChangeAspect="1"/>
          </p:cNvPicPr>
          <p:nvPr/>
        </p:nvPicPr>
        <p:blipFill>
          <a:blip r:embed="rId3"/>
          <a:stretch>
            <a:fillRect/>
          </a:stretch>
        </p:blipFill>
        <p:spPr>
          <a:xfrm>
            <a:off x="12240000" y="4464000"/>
            <a:ext cx="4694327" cy="2944623"/>
          </a:xfrm>
          <a:prstGeom prst="rect">
            <a:avLst/>
          </a:prstGeom>
        </p:spPr>
      </p:pic>
      <p:sp>
        <p:nvSpPr>
          <p:cNvPr id="6" name="CuadroTexto 2">
            <a:extLst>
              <a:ext uri="{FF2B5EF4-FFF2-40B4-BE49-F238E27FC236}">
                <a16:creationId xmlns:a16="http://schemas.microsoft.com/office/drawing/2014/main" id="{6BA3BC52-A25F-F2A6-6708-E7647A571AA5}"/>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1. Idea pitch and its structure</a:t>
            </a:r>
          </a:p>
        </p:txBody>
      </p:sp>
    </p:spTree>
    <p:extLst>
      <p:ext uri="{BB962C8B-B14F-4D97-AF65-F5344CB8AC3E}">
        <p14:creationId xmlns:p14="http://schemas.microsoft.com/office/powerpoint/2010/main" val="3240792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1.2. Benefits of pitching an idea </a:t>
            </a:r>
          </a:p>
        </p:txBody>
      </p:sp>
      <p:sp>
        <p:nvSpPr>
          <p:cNvPr id="4" name="CuadroTexto 3">
            <a:extLst>
              <a:ext uri="{FF2B5EF4-FFF2-40B4-BE49-F238E27FC236}">
                <a16:creationId xmlns:a16="http://schemas.microsoft.com/office/drawing/2014/main" id="{633A6902-D9D2-B0AB-6884-5120254AD2C7}"/>
              </a:ext>
            </a:extLst>
          </p:cNvPr>
          <p:cNvSpPr txBox="1"/>
          <p:nvPr/>
        </p:nvSpPr>
        <p:spPr>
          <a:xfrm>
            <a:off x="1332000" y="3384000"/>
            <a:ext cx="15840000" cy="5262979"/>
          </a:xfrm>
          <a:prstGeom prst="rect">
            <a:avLst/>
          </a:prstGeom>
          <a:noFill/>
        </p:spPr>
        <p:txBody>
          <a:bodyPr wrap="square" rtlCol="0">
            <a:noAutofit/>
          </a:bodyPr>
          <a:lstStyle/>
          <a:p>
            <a:pPr marL="342900" indent="-342900" algn="just">
              <a:buBlip>
                <a:blip r:embed="rId2"/>
              </a:buBlip>
            </a:pPr>
            <a:r>
              <a:rPr lang="en-US" sz="2400" dirty="0">
                <a:latin typeface="Helvetica Neue"/>
                <a:ea typeface="Microsoft Sans Serif" panose="020B0604020202020204" pitchFamily="34" charset="0"/>
                <a:cs typeface="Microsoft Sans Serif" panose="020B0604020202020204" pitchFamily="34" charset="0"/>
              </a:rPr>
              <a:t>Presenting your ideas is the perfect way to demonstrate to your boss some of your skills and abilities, such as communication, creativity, flexibility, and problem solving. </a:t>
            </a:r>
          </a:p>
          <a:p>
            <a:pPr marL="342900" indent="-342900" algn="just">
              <a:buBlip>
                <a:blip r:embed="rId2"/>
              </a:buBlip>
            </a:pPr>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en-US" sz="2400" dirty="0">
                <a:latin typeface="Helvetica Neue"/>
                <a:ea typeface="Microsoft Sans Serif" panose="020B0604020202020204" pitchFamily="34" charset="0"/>
                <a:cs typeface="Microsoft Sans Serif" panose="020B0604020202020204" pitchFamily="34" charset="0"/>
              </a:rPr>
              <a:t>In addition, persuasion, negotiation, time management, and general verbal presentation skills are paramount. </a:t>
            </a:r>
          </a:p>
          <a:p>
            <a:pPr marL="342900" indent="-342900" algn="just">
              <a:buBlip>
                <a:blip r:embed="rId2"/>
              </a:buBlip>
            </a:pPr>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lgn="just">
              <a:buBlip>
                <a:blip r:embed="rId2"/>
              </a:buBlip>
            </a:pPr>
            <a:r>
              <a:rPr lang="en-US" sz="2400" dirty="0">
                <a:latin typeface="Helvetica Neue"/>
                <a:ea typeface="Microsoft Sans Serif" panose="020B0604020202020204" pitchFamily="34" charset="0"/>
                <a:cs typeface="Microsoft Sans Serif" panose="020B0604020202020204" pitchFamily="34" charset="0"/>
              </a:rPr>
              <a:t>The benefits of pitching an idea are numerous. If you present your idea successfully, </a:t>
            </a:r>
          </a:p>
          <a:p>
            <a:pPr algn="just"/>
            <a:r>
              <a:rPr lang="en-US" sz="2400" dirty="0">
                <a:latin typeface="Helvetica Neue"/>
                <a:ea typeface="Microsoft Sans Serif" panose="020B0604020202020204" pitchFamily="34" charset="0"/>
                <a:cs typeface="Microsoft Sans Serif" panose="020B0604020202020204" pitchFamily="34" charset="0"/>
              </a:rPr>
              <a:t>	- the relationship with your boss can be further developed</a:t>
            </a:r>
          </a:p>
          <a:p>
            <a:pPr algn="just"/>
            <a:r>
              <a:rPr lang="en-US" sz="2400" dirty="0">
                <a:latin typeface="Helvetica Neue"/>
                <a:ea typeface="Microsoft Sans Serif" panose="020B0604020202020204" pitchFamily="34" charset="0"/>
                <a:cs typeface="Microsoft Sans Serif" panose="020B0604020202020204" pitchFamily="34" charset="0"/>
              </a:rPr>
              <a:t>	- positive changes and improvements can be achieved within the company</a:t>
            </a:r>
          </a:p>
          <a:p>
            <a:pPr algn="just"/>
            <a:r>
              <a:rPr lang="en-US" sz="2400" dirty="0">
                <a:latin typeface="Helvetica Neue"/>
                <a:ea typeface="Microsoft Sans Serif" panose="020B0604020202020204" pitchFamily="34" charset="0"/>
                <a:cs typeface="Microsoft Sans Serif" panose="020B0604020202020204" pitchFamily="34" charset="0"/>
              </a:rPr>
              <a:t>	- you can generate more revenue for your company</a:t>
            </a:r>
          </a:p>
          <a:p>
            <a:pPr algn="just"/>
            <a:r>
              <a:rPr lang="en-US" sz="2400" dirty="0">
                <a:latin typeface="Helvetica Neue"/>
                <a:ea typeface="Microsoft Sans Serif" panose="020B0604020202020204" pitchFamily="34" charset="0"/>
                <a:cs typeface="Microsoft Sans Serif" panose="020B0604020202020204" pitchFamily="34" charset="0"/>
              </a:rPr>
              <a:t>	- you can gain the attention of your boss and convince him or her to pursue and implement your idea, and</a:t>
            </a:r>
          </a:p>
          <a:p>
            <a:pPr algn="just"/>
            <a:r>
              <a:rPr lang="en-US" sz="2400" dirty="0">
                <a:latin typeface="Helvetica Neue"/>
                <a:ea typeface="Microsoft Sans Serif" panose="020B0604020202020204" pitchFamily="34" charset="0"/>
                <a:cs typeface="Microsoft Sans Serif" panose="020B0604020202020204" pitchFamily="34" charset="0"/>
              </a:rPr>
              <a:t>	- it can boost your self-confidence. </a:t>
            </a:r>
          </a:p>
          <a:p>
            <a:pPr marL="342900" indent="-342900" algn="just">
              <a:buFont typeface="Arial" panose="020B0604020202020204" pitchFamily="34" charset="0"/>
              <a:buChar char="•"/>
            </a:pPr>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lgn="just">
              <a:buFont typeface="Arial" panose="020B0604020202020204" pitchFamily="34" charset="0"/>
              <a:buChar char="•"/>
            </a:pPr>
            <a:endParaRPr lang="en-US" sz="2400" dirty="0">
              <a:latin typeface="Helvetica Neue"/>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B79D9324-E0ED-591B-CB0D-1638AAE761E5}"/>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1. Idea pitch and its structure</a:t>
            </a:r>
          </a:p>
        </p:txBody>
      </p:sp>
    </p:spTree>
    <p:extLst>
      <p:ext uri="{BB962C8B-B14F-4D97-AF65-F5344CB8AC3E}">
        <p14:creationId xmlns:p14="http://schemas.microsoft.com/office/powerpoint/2010/main" val="375654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763B4D-2C66-8E94-75FD-62194475DC37}"/>
              </a:ext>
            </a:extLst>
          </p:cNvPr>
          <p:cNvSpPr txBox="1"/>
          <p:nvPr/>
        </p:nvSpPr>
        <p:spPr>
          <a:xfrm>
            <a:off x="1296000" y="2304000"/>
            <a:ext cx="11090564"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1.3.Types of pitches</a:t>
            </a:r>
          </a:p>
        </p:txBody>
      </p:sp>
      <p:graphicFrame>
        <p:nvGraphicFramePr>
          <p:cNvPr id="7" name="Diagrama 6">
            <a:extLst>
              <a:ext uri="{FF2B5EF4-FFF2-40B4-BE49-F238E27FC236}">
                <a16:creationId xmlns:a16="http://schemas.microsoft.com/office/drawing/2014/main" id="{34A57B07-5BED-4778-64EE-41A5C62C8675}"/>
              </a:ext>
            </a:extLst>
          </p:cNvPr>
          <p:cNvGraphicFramePr/>
          <p:nvPr>
            <p:extLst>
              <p:ext uri="{D42A27DB-BD31-4B8C-83A1-F6EECF244321}">
                <p14:modId xmlns:p14="http://schemas.microsoft.com/office/powerpoint/2010/main" val="2947636734"/>
              </p:ext>
            </p:extLst>
          </p:nvPr>
        </p:nvGraphicFramePr>
        <p:xfrm>
          <a:off x="1296000" y="3384000"/>
          <a:ext cx="9448800" cy="4479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12192000" y="4877842"/>
            <a:ext cx="4615072" cy="2877561"/>
          </a:xfrm>
          <a:prstGeom prst="rect">
            <a:avLst/>
          </a:prstGeom>
        </p:spPr>
      </p:pic>
      <p:sp>
        <p:nvSpPr>
          <p:cNvPr id="5" name="CuadroTexto 2">
            <a:extLst>
              <a:ext uri="{FF2B5EF4-FFF2-40B4-BE49-F238E27FC236}">
                <a16:creationId xmlns:a16="http://schemas.microsoft.com/office/drawing/2014/main" id="{2F673395-EDB5-CED2-0E35-A6E646B0759A}"/>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1. Idea pitch and its structure</a:t>
            </a:r>
          </a:p>
        </p:txBody>
      </p:sp>
    </p:spTree>
    <p:extLst>
      <p:ext uri="{BB962C8B-B14F-4D97-AF65-F5344CB8AC3E}">
        <p14:creationId xmlns:p14="http://schemas.microsoft.com/office/powerpoint/2010/main" val="53820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2304000"/>
            <a:ext cx="9869400" cy="504000"/>
          </a:xfrm>
          <a:prstGeom prst="rect">
            <a:avLst/>
          </a:prstGeom>
          <a:noFill/>
        </p:spPr>
        <p:txBody>
          <a:bodyPr wrap="square" rtlCol="0">
            <a:noAutofit/>
          </a:bodyPr>
          <a:lstStyle/>
          <a:p>
            <a:r>
              <a:rPr lang="en-US" sz="2800" b="1" dirty="0">
                <a:solidFill>
                  <a:srgbClr val="AED633"/>
                </a:solidFill>
                <a:latin typeface="Helvetica Neue"/>
                <a:ea typeface="Microsoft Sans Serif" panose="020B0604020202020204" pitchFamily="34" charset="0"/>
                <a:cs typeface="Microsoft Sans Serif" panose="020B0604020202020204" pitchFamily="34" charset="0"/>
              </a:rPr>
              <a:t>1.3. Types of pitches </a:t>
            </a:r>
          </a:p>
        </p:txBody>
      </p:sp>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15840000" cy="3785652"/>
          </a:xfrm>
          <a:prstGeom prst="rect">
            <a:avLst/>
          </a:prstGeom>
          <a:noFill/>
        </p:spPr>
        <p:txBody>
          <a:bodyPr wrap="square" rtlCol="0">
            <a:noAutofit/>
          </a:bodyPr>
          <a:lstStyle/>
          <a:p>
            <a:r>
              <a:rPr lang="en-US" sz="2400" b="1" dirty="0">
                <a:solidFill>
                  <a:srgbClr val="4D94B7"/>
                </a:solidFill>
                <a:latin typeface="Helvetica Neue"/>
                <a:ea typeface="Microsoft Sans Serif" panose="020B0604020202020204" pitchFamily="34" charset="0"/>
                <a:cs typeface="Microsoft Sans Serif" panose="020B0604020202020204" pitchFamily="34" charset="0"/>
              </a:rPr>
              <a:t>The elevator pitch</a:t>
            </a:r>
          </a:p>
          <a:p>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en-US" sz="2400" dirty="0">
                <a:latin typeface="Helvetica Neue"/>
                <a:ea typeface="Microsoft Sans Serif" panose="020B0604020202020204" pitchFamily="34" charset="0"/>
                <a:cs typeface="Microsoft Sans Serif" panose="020B0604020202020204" pitchFamily="34" charset="0"/>
              </a:rPr>
              <a:t>An elevator pitch is a colloquial term that refers to a short speech that outlines the idea for a product, service or project. The name "elevator pitch" derives from the idea that the speech should be short - no longer than the time of an elevator ride - or about 30 to 60 seconds long </a:t>
            </a:r>
            <a:r>
              <a:rPr lang="en-US" sz="2400" i="1" dirty="0">
                <a:latin typeface="Helvetica Neue"/>
                <a:ea typeface="Microsoft Sans Serif" panose="020B0604020202020204" pitchFamily="34" charset="0"/>
                <a:cs typeface="Microsoft Sans Serif" panose="020B0604020202020204" pitchFamily="34" charset="0"/>
              </a:rPr>
              <a:t>(Source no.: 1)</a:t>
            </a:r>
            <a:r>
              <a:rPr lang="en-US" sz="2400" dirty="0">
                <a:latin typeface="Helvetica Neue"/>
                <a:ea typeface="Microsoft Sans Serif" panose="020B0604020202020204" pitchFamily="34" charset="0"/>
                <a:cs typeface="Microsoft Sans Serif" panose="020B0604020202020204" pitchFamily="34" charset="0"/>
              </a:rPr>
              <a:t>.</a:t>
            </a:r>
          </a:p>
          <a:p>
            <a:pPr marL="342900" indent="-342900">
              <a:buBlip>
                <a:blip r:embed="rId2"/>
              </a:buBlip>
            </a:pPr>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en-US" sz="2400" dirty="0">
                <a:latin typeface="Helvetica Neue"/>
                <a:ea typeface="Microsoft Sans Serif" panose="020B0604020202020204" pitchFamily="34" charset="0"/>
                <a:cs typeface="Microsoft Sans Serif" panose="020B0604020202020204" pitchFamily="34" charset="0"/>
              </a:rPr>
              <a:t>Elevator pitch focuses on how you are going to help your employer and is designed to get you noticed </a:t>
            </a:r>
            <a:r>
              <a:rPr lang="en-US" sz="2400" i="1" dirty="0">
                <a:latin typeface="Helvetica Neue"/>
                <a:ea typeface="Microsoft Sans Serif" panose="020B0604020202020204" pitchFamily="34" charset="0"/>
                <a:cs typeface="Microsoft Sans Serif" panose="020B0604020202020204" pitchFamily="34" charset="0"/>
              </a:rPr>
              <a:t>(Source no.: 2)</a:t>
            </a:r>
            <a:r>
              <a:rPr lang="en-US" sz="2400" dirty="0">
                <a:latin typeface="Helvetica Neue"/>
                <a:ea typeface="Microsoft Sans Serif" panose="020B0604020202020204" pitchFamily="34" charset="0"/>
                <a:cs typeface="Microsoft Sans Serif" panose="020B0604020202020204" pitchFamily="34" charset="0"/>
              </a:rPr>
              <a:t>.</a:t>
            </a:r>
          </a:p>
          <a:p>
            <a:pPr marL="342900" indent="-342900">
              <a:buBlip>
                <a:blip r:embed="rId2"/>
              </a:buBlip>
            </a:pPr>
            <a:endParaRPr lang="en-US" sz="2400" dirty="0">
              <a:latin typeface="Helvetica Neue"/>
              <a:ea typeface="Microsoft Sans Serif" panose="020B0604020202020204" pitchFamily="34" charset="0"/>
              <a:cs typeface="Microsoft Sans Serif" panose="020B0604020202020204" pitchFamily="34" charset="0"/>
            </a:endParaRPr>
          </a:p>
          <a:p>
            <a:pPr marL="342900" indent="-342900">
              <a:buBlip>
                <a:blip r:embed="rId2"/>
              </a:buBlip>
            </a:pPr>
            <a:r>
              <a:rPr lang="en-US" sz="2400" dirty="0">
                <a:latin typeface="Helvetica Neue"/>
                <a:ea typeface="Microsoft Sans Serif" panose="020B0604020202020204" pitchFamily="34" charset="0"/>
                <a:cs typeface="Microsoft Sans Serif" panose="020B0604020202020204" pitchFamily="34" charset="0"/>
              </a:rPr>
              <a:t>The reason elevator pitches are so important is because our attention spans are getting shorter and shorter, so you need to capture someone's attention in a very short time.</a:t>
            </a:r>
          </a:p>
          <a:p>
            <a:endParaRPr lang="en-US" sz="2400" dirty="0">
              <a:latin typeface="Helvetica Neue"/>
              <a:ea typeface="Microsoft Sans Serif" panose="020B0604020202020204" pitchFamily="34" charset="0"/>
              <a:cs typeface="Microsoft Sans Serif" panose="020B0604020202020204" pitchFamily="34" charset="0"/>
            </a:endParaRPr>
          </a:p>
        </p:txBody>
      </p:sp>
      <p:sp>
        <p:nvSpPr>
          <p:cNvPr id="6" name="CuadroTexto 2">
            <a:extLst>
              <a:ext uri="{FF2B5EF4-FFF2-40B4-BE49-F238E27FC236}">
                <a16:creationId xmlns:a16="http://schemas.microsoft.com/office/drawing/2014/main" id="{633EAE5A-9A3E-D661-B49F-105D910630B0}"/>
              </a:ext>
            </a:extLst>
          </p:cNvPr>
          <p:cNvSpPr txBox="1"/>
          <p:nvPr/>
        </p:nvSpPr>
        <p:spPr>
          <a:xfrm>
            <a:off x="1296000" y="1548000"/>
            <a:ext cx="9144000" cy="830997"/>
          </a:xfrm>
          <a:prstGeom prst="rect">
            <a:avLst/>
          </a:prstGeom>
          <a:noFill/>
        </p:spPr>
        <p:txBody>
          <a:bodyPr wrap="square">
            <a:no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a:ea typeface="Microsoft Sans Serif" panose="020B0604020202020204" pitchFamily="34" charset="0"/>
                <a:cs typeface="Microsoft Sans Serif" panose="020B0604020202020204" pitchFamily="34" charset="0"/>
              </a:rPr>
              <a:t>1. Idea pitch and its structure</a:t>
            </a:r>
          </a:p>
        </p:txBody>
      </p:sp>
    </p:spTree>
    <p:extLst>
      <p:ext uri="{BB962C8B-B14F-4D97-AF65-F5344CB8AC3E}">
        <p14:creationId xmlns:p14="http://schemas.microsoft.com/office/powerpoint/2010/main" val="1423484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2630</Words>
  <Application>Microsoft Office PowerPoint</Application>
  <PresentationFormat>Benutzerdefiniert</PresentationFormat>
  <Paragraphs>317</Paragraphs>
  <Slides>32</Slides>
  <Notes>3</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32</vt:i4>
      </vt:variant>
    </vt:vector>
  </HeadingPairs>
  <TitlesOfParts>
    <vt:vector size="39" baseType="lpstr">
      <vt:lpstr>Arial</vt:lpstr>
      <vt:lpstr>Calibri</vt:lpstr>
      <vt:lpstr>Helvetica Neue</vt:lpstr>
      <vt:lpstr>Microsoft Sans Serif</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Jennifer Voepel</cp:lastModifiedBy>
  <cp:revision>178</cp:revision>
  <dcterms:created xsi:type="dcterms:W3CDTF">2022-01-27T16:04:38Z</dcterms:created>
  <dcterms:modified xsi:type="dcterms:W3CDTF">2024-02-05T00:24:47Z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